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sldIdLst>
    <p:sldId id="256" r:id="rId2"/>
    <p:sldId id="257" r:id="rId3"/>
    <p:sldId id="258" r:id="rId4"/>
    <p:sldId id="261" r:id="rId5"/>
    <p:sldId id="262" r:id="rId6"/>
    <p:sldId id="286" r:id="rId7"/>
    <p:sldId id="319" r:id="rId8"/>
    <p:sldId id="333" r:id="rId9"/>
    <p:sldId id="334" r:id="rId10"/>
    <p:sldId id="335" r:id="rId11"/>
    <p:sldId id="336" r:id="rId12"/>
    <p:sldId id="343" r:id="rId13"/>
    <p:sldId id="337" r:id="rId14"/>
    <p:sldId id="338" r:id="rId15"/>
    <p:sldId id="339" r:id="rId16"/>
    <p:sldId id="340" r:id="rId17"/>
    <p:sldId id="344" r:id="rId18"/>
    <p:sldId id="341" r:id="rId19"/>
    <p:sldId id="342" r:id="rId20"/>
    <p:sldId id="323" r:id="rId21"/>
    <p:sldId id="324" r:id="rId22"/>
    <p:sldId id="325" r:id="rId23"/>
    <p:sldId id="320" r:id="rId24"/>
    <p:sldId id="329" r:id="rId25"/>
    <p:sldId id="330" r:id="rId26"/>
    <p:sldId id="321" r:id="rId27"/>
    <p:sldId id="346" r:id="rId28"/>
    <p:sldId id="315" r:id="rId29"/>
    <p:sldId id="293" r:id="rId30"/>
    <p:sldId id="269" r:id="rId31"/>
    <p:sldId id="270" r:id="rId32"/>
    <p:sldId id="271" r:id="rId33"/>
    <p:sldId id="272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35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9636" autoAdjust="0"/>
  </p:normalViewPr>
  <p:slideViewPr>
    <p:cSldViewPr snapToGrid="0" snapToObjects="1">
      <p:cViewPr varScale="1">
        <p:scale>
          <a:sx n="60" d="100"/>
          <a:sy n="60" d="100"/>
        </p:scale>
        <p:origin x="96" y="1290"/>
      </p:cViewPr>
      <p:guideLst>
        <p:guide pos="3835"/>
        <p:guide orient="horz"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6D52C71-3B52-4F0D-9491-F3C07D3CFC92}" type="datetime1">
              <a:rPr lang="ko-KR" altLang="en-US"/>
              <a:pPr lvl="0">
                <a:defRPr lang="ko-KR" altLang="en-US"/>
              </a:pPr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F389582F-FE53-4125-A938-2AE203D349D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6D52C71-3B52-4F0D-9491-F3C07D3CFC92}" type="datetime1">
              <a:rPr lang="ko-KR" altLang="en-US"/>
              <a:pPr lvl="0">
                <a:defRPr lang="ko-KR" altLang="en-US"/>
              </a:pPr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F389582F-FE53-4125-A938-2AE203D349D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6D52C71-3B52-4F0D-9491-F3C07D3CFC92}" type="datetime1">
              <a:rPr lang="ko-KR" altLang="en-US"/>
              <a:pPr lvl="0">
                <a:defRPr lang="ko-KR" altLang="en-US"/>
              </a:pPr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F389582F-FE53-4125-A938-2AE203D349D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6D52C71-3B52-4F0D-9491-F3C07D3CFC92}" type="datetime1">
              <a:rPr lang="ko-KR" altLang="en-US"/>
              <a:pPr lvl="0">
                <a:defRPr lang="ko-KR" altLang="en-US"/>
              </a:pPr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F389582F-FE53-4125-A938-2AE203D349D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6D52C71-3B52-4F0D-9491-F3C07D3CFC92}" type="datetime1">
              <a:rPr lang="ko-KR" altLang="en-US"/>
              <a:pPr lvl="0">
                <a:defRPr lang="ko-KR" altLang="en-US"/>
              </a:pPr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F389582F-FE53-4125-A938-2AE203D349D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6D52C71-3B52-4F0D-9491-F3C07D3CFC92}" type="datetime1">
              <a:rPr lang="ko-KR" altLang="en-US"/>
              <a:pPr lvl="0">
                <a:defRPr lang="ko-KR" altLang="en-US"/>
              </a:pPr>
              <a:t>2020-03-02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F389582F-FE53-4125-A938-2AE203D349D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6D52C71-3B52-4F0D-9491-F3C07D3CFC92}" type="datetime1">
              <a:rPr lang="ko-KR" altLang="en-US"/>
              <a:pPr lvl="0">
                <a:defRPr lang="ko-KR" altLang="en-US"/>
              </a:pPr>
              <a:t>2020-03-02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F389582F-FE53-4125-A938-2AE203D349D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6D52C71-3B52-4F0D-9491-F3C07D3CFC92}" type="datetime1">
              <a:rPr lang="ko-KR" altLang="en-US"/>
              <a:pPr lvl="0">
                <a:defRPr lang="ko-KR" altLang="en-US"/>
              </a:pPr>
              <a:t>2020-03-02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F389582F-FE53-4125-A938-2AE203D349D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6D52C71-3B52-4F0D-9491-F3C07D3CFC92}" type="datetime1">
              <a:rPr lang="ko-KR" altLang="en-US"/>
              <a:pPr lvl="0">
                <a:defRPr lang="ko-KR" altLang="en-US"/>
              </a:pPr>
              <a:t>2020-03-02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F389582F-FE53-4125-A938-2AE203D349D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6D52C71-3B52-4F0D-9491-F3C07D3CFC92}" type="datetime1">
              <a:rPr lang="ko-KR" altLang="en-US"/>
              <a:pPr lvl="0">
                <a:defRPr lang="ko-KR" altLang="en-US"/>
              </a:pPr>
              <a:t>2020-03-02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F389582F-FE53-4125-A938-2AE203D349D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6D52C71-3B52-4F0D-9491-F3C07D3CFC92}" type="datetime1">
              <a:rPr lang="ko-KR" altLang="en-US"/>
              <a:pPr lvl="0">
                <a:defRPr lang="ko-KR" altLang="en-US"/>
              </a:pPr>
              <a:t>2020-03-02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F389582F-FE53-4125-A938-2AE203D349D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Pr>
        <a:solidFill>
          <a:srgbClr val="1C47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06D52C71-3B52-4F0D-9491-F3C07D3CFC92}" type="datetime1">
              <a:rPr lang="ko-KR" altLang="en-US"/>
              <a:pPr lvl="0">
                <a:defRPr lang="ko-KR" altLang="en-US"/>
              </a:pPr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F389582F-FE53-4125-A938-2AE203D349D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3.png"/><Relationship Id="rId7" Type="http://schemas.openxmlformats.org/officeDocument/2006/relationships/image" Target="../media/image12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20.png"/><Relationship Id="rId4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s-yu1592/capstone-design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4a"/><Relationship Id="rId13" Type="http://schemas.microsoft.com/office/2007/relationships/media" Target="../media/media7.m4a"/><Relationship Id="rId18" Type="http://schemas.openxmlformats.org/officeDocument/2006/relationships/audio" Target="../media/media9.m4a"/><Relationship Id="rId26" Type="http://schemas.openxmlformats.org/officeDocument/2006/relationships/image" Target="../media/image5.jpeg"/><Relationship Id="rId3" Type="http://schemas.microsoft.com/office/2007/relationships/media" Target="../media/media2.m4a"/><Relationship Id="rId21" Type="http://schemas.microsoft.com/office/2007/relationships/media" Target="../media/media11.m4a"/><Relationship Id="rId7" Type="http://schemas.microsoft.com/office/2007/relationships/media" Target="../media/media4.m4a"/><Relationship Id="rId12" Type="http://schemas.openxmlformats.org/officeDocument/2006/relationships/audio" Target="../media/media6.m4a"/><Relationship Id="rId17" Type="http://schemas.microsoft.com/office/2007/relationships/media" Target="../media/media9.m4a"/><Relationship Id="rId25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6" Type="http://schemas.openxmlformats.org/officeDocument/2006/relationships/audio" Target="../media/media8.m4a"/><Relationship Id="rId20" Type="http://schemas.openxmlformats.org/officeDocument/2006/relationships/audio" Target="../media/media10.m4a"/><Relationship Id="rId29" Type="http://schemas.openxmlformats.org/officeDocument/2006/relationships/image" Target="../media/image8.png"/><Relationship Id="rId1" Type="http://schemas.microsoft.com/office/2007/relationships/media" Target="../media/media1.m4a"/><Relationship Id="rId6" Type="http://schemas.openxmlformats.org/officeDocument/2006/relationships/audio" Target="../media/media3.m4a"/><Relationship Id="rId11" Type="http://schemas.microsoft.com/office/2007/relationships/media" Target="../media/media6.m4a"/><Relationship Id="rId24" Type="http://schemas.openxmlformats.org/officeDocument/2006/relationships/audio" Target="../media/media12.m4a"/><Relationship Id="rId32" Type="http://schemas.openxmlformats.org/officeDocument/2006/relationships/image" Target="../media/image11.png"/><Relationship Id="rId5" Type="http://schemas.microsoft.com/office/2007/relationships/media" Target="../media/media3.m4a"/><Relationship Id="rId15" Type="http://schemas.microsoft.com/office/2007/relationships/media" Target="../media/media8.m4a"/><Relationship Id="rId23" Type="http://schemas.microsoft.com/office/2007/relationships/media" Target="../media/media12.m4a"/><Relationship Id="rId28" Type="http://schemas.openxmlformats.org/officeDocument/2006/relationships/image" Target="../media/image7.png"/><Relationship Id="rId10" Type="http://schemas.openxmlformats.org/officeDocument/2006/relationships/audio" Target="../media/media5.m4a"/><Relationship Id="rId19" Type="http://schemas.microsoft.com/office/2007/relationships/media" Target="../media/media10.m4a"/><Relationship Id="rId31" Type="http://schemas.openxmlformats.org/officeDocument/2006/relationships/image" Target="../media/image10.png"/><Relationship Id="rId4" Type="http://schemas.openxmlformats.org/officeDocument/2006/relationships/audio" Target="../media/media2.m4a"/><Relationship Id="rId9" Type="http://schemas.microsoft.com/office/2007/relationships/media" Target="../media/media5.m4a"/><Relationship Id="rId14" Type="http://schemas.openxmlformats.org/officeDocument/2006/relationships/audio" Target="../media/media7.m4a"/><Relationship Id="rId22" Type="http://schemas.openxmlformats.org/officeDocument/2006/relationships/audio" Target="../media/media11.m4a"/><Relationship Id="rId27" Type="http://schemas.openxmlformats.org/officeDocument/2006/relationships/image" Target="../media/image6.png"/><Relationship Id="rId30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gif"/><Relationship Id="rId9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62560" y="163195"/>
            <a:ext cx="11867515" cy="6531610"/>
            <a:chOff x="162560" y="163195"/>
            <a:chExt cx="11867515" cy="6531610"/>
          </a:xfrm>
        </p:grpSpPr>
        <p:grpSp>
          <p:nvGrpSpPr>
            <p:cNvPr id="6" name="그룹 5"/>
            <p:cNvGrpSpPr/>
            <p:nvPr/>
          </p:nvGrpSpPr>
          <p:grpSpPr>
            <a:xfrm>
              <a:off x="162560" y="163195"/>
              <a:ext cx="11867515" cy="6531610"/>
              <a:chOff x="162560" y="163195"/>
              <a:chExt cx="11867515" cy="6531610"/>
            </a:xfrm>
          </p:grpSpPr>
          <p:sp>
            <p:nvSpPr>
              <p:cNvPr id="4" name="직사각형 3"/>
              <p:cNvSpPr>
                <a:spLocks/>
              </p:cNvSpPr>
              <p:nvPr/>
            </p:nvSpPr>
            <p:spPr>
              <a:xfrm>
                <a:off x="162560" y="163195"/>
                <a:ext cx="11867515" cy="6532245"/>
              </a:xfrm>
              <a:prstGeom prst="rect">
                <a:avLst/>
              </a:prstGeom>
              <a:solidFill>
                <a:schemeClr val="bg1"/>
              </a:solidFill>
              <a:ln w="0">
                <a:noFill/>
                <a:prstDash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ko-KR" altLang="en-US" sz="1800"/>
                </a:pPr>
                <a:endParaRPr lang="ko-KR" altLang="en-US" sz="1800">
                  <a:latin typeface="맑은 고딕" charset="0"/>
                  <a:ea typeface="맑은 고딕" charset="0"/>
                  <a:cs typeface="+mn-cs"/>
                </a:endParaRPr>
              </a:p>
            </p:txBody>
          </p:sp>
          <p:sp>
            <p:nvSpPr>
              <p:cNvPr id="5" name="TextBox 4"/>
              <p:cNvSpPr txBox="1">
                <a:spLocks/>
              </p:cNvSpPr>
              <p:nvPr/>
            </p:nvSpPr>
            <p:spPr>
              <a:xfrm>
                <a:off x="162560" y="2105660"/>
                <a:ext cx="11420475" cy="70739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ko-KR" altLang="en-US" sz="1800"/>
                </a:pPr>
                <a:r>
                  <a:rPr lang="ko-KR" altLang="en-US" sz="4000" b="1">
                    <a:solidFill>
                      <a:srgbClr val="1F4E79"/>
                    </a:solidFill>
                    <a:latin typeface="HY견고딕" charset="0"/>
                    <a:ea typeface="HY견고딕" charset="0"/>
                  </a:rPr>
                  <a:t>아두이노를 연동한 종합 낚시 어플</a:t>
                </a:r>
              </a:p>
            </p:txBody>
          </p:sp>
          <p:sp>
            <p:nvSpPr>
              <p:cNvPr id="12" name="직각 삼각형 11"/>
              <p:cNvSpPr>
                <a:spLocks/>
              </p:cNvSpPr>
              <p:nvPr/>
            </p:nvSpPr>
            <p:spPr>
              <a:xfrm flipH="1">
                <a:off x="162560" y="5428615"/>
                <a:ext cx="11867515" cy="1246505"/>
              </a:xfrm>
              <a:prstGeom prst="rtTriangle">
                <a:avLst/>
              </a:prstGeom>
              <a:solidFill>
                <a:srgbClr val="1F4E79">
                  <a:alpha val="4710"/>
                </a:srgb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ko-KR" altLang="en-US" sz="1800"/>
                </a:pPr>
                <a:endParaRPr lang="ko-KR" altLang="en-US" sz="1800">
                  <a:latin typeface="맑은 고딕" charset="0"/>
                  <a:ea typeface="맑은 고딕" charset="0"/>
                  <a:cs typeface="+mn-cs"/>
                </a:endParaRPr>
              </a:p>
            </p:txBody>
          </p:sp>
          <p:sp>
            <p:nvSpPr>
              <p:cNvPr id="13" name="직각 삼각형 12"/>
              <p:cNvSpPr>
                <a:spLocks/>
              </p:cNvSpPr>
              <p:nvPr/>
            </p:nvSpPr>
            <p:spPr>
              <a:xfrm flipH="1">
                <a:off x="6887210" y="4131945"/>
                <a:ext cx="5143500" cy="2543175"/>
              </a:xfrm>
              <a:prstGeom prst="rtTriangle">
                <a:avLst/>
              </a:prstGeom>
              <a:solidFill>
                <a:srgbClr val="1F4E79">
                  <a:alpha val="4710"/>
                </a:srgb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ko-KR" altLang="en-US" sz="1800"/>
                </a:pPr>
                <a:endParaRPr lang="ko-KR" altLang="en-US" sz="1800">
                  <a:latin typeface="맑은 고딕" charset="0"/>
                  <a:ea typeface="맑은 고딕" charset="0"/>
                  <a:cs typeface="+mn-cs"/>
                </a:endParaRPr>
              </a:p>
            </p:txBody>
          </p:sp>
          <p:grpSp>
            <p:nvGrpSpPr>
              <p:cNvPr id="16" name="그룹 15"/>
              <p:cNvGrpSpPr/>
              <p:nvPr/>
            </p:nvGrpSpPr>
            <p:grpSpPr>
              <a:xfrm rot="10800000">
                <a:off x="162560" y="163195"/>
                <a:ext cx="11866880" cy="1727835"/>
                <a:chOff x="162560" y="163195"/>
                <a:chExt cx="11866880" cy="1727835"/>
              </a:xfrm>
            </p:grpSpPr>
            <p:sp>
              <p:nvSpPr>
                <p:cNvPr id="14" name="직각 삼각형 13"/>
                <p:cNvSpPr>
                  <a:spLocks/>
                </p:cNvSpPr>
                <p:nvPr/>
              </p:nvSpPr>
              <p:spPr>
                <a:xfrm rot="10800000" flipH="1">
                  <a:off x="162560" y="163195"/>
                  <a:ext cx="11867515" cy="980440"/>
                </a:xfrm>
                <a:prstGeom prst="rtTriangle">
                  <a:avLst/>
                </a:prstGeom>
                <a:solidFill>
                  <a:srgbClr val="1F4E79">
                    <a:alpha val="4710"/>
                  </a:srgb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 defTabSz="914400" eaLnBrk="1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 lang="ko-KR" altLang="en-US" sz="1800"/>
                  </a:pPr>
                  <a:endParaRPr lang="ko-KR" altLang="en-US" sz="1800">
                    <a:latin typeface="맑은 고딕" charset="0"/>
                    <a:ea typeface="맑은 고딕" charset="0"/>
                    <a:cs typeface="+mn-cs"/>
                  </a:endParaRPr>
                </a:p>
              </p:txBody>
            </p:sp>
            <p:sp>
              <p:nvSpPr>
                <p:cNvPr id="15" name="직각 삼각형 14"/>
                <p:cNvSpPr>
                  <a:spLocks/>
                </p:cNvSpPr>
                <p:nvPr/>
              </p:nvSpPr>
              <p:spPr>
                <a:xfrm rot="10800000" flipH="1">
                  <a:off x="163195" y="163195"/>
                  <a:ext cx="5062220" cy="1728470"/>
                </a:xfrm>
                <a:prstGeom prst="rtTriangle">
                  <a:avLst/>
                </a:prstGeom>
                <a:solidFill>
                  <a:srgbClr val="1F4E79">
                    <a:alpha val="4710"/>
                  </a:srgb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 defTabSz="914400" eaLnBrk="1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 lang="ko-KR" altLang="en-US" sz="1800"/>
                  </a:pPr>
                  <a:endParaRPr lang="ko-KR" altLang="en-US" sz="1800">
                    <a:latin typeface="맑은 고딕" charset="0"/>
                    <a:ea typeface="맑은 고딕" charset="0"/>
                    <a:cs typeface="+mn-cs"/>
                  </a:endParaRPr>
                </a:p>
              </p:txBody>
            </p:sp>
          </p:grpSp>
          <p:sp>
            <p:nvSpPr>
              <p:cNvPr id="18" name="직각 삼각형 17"/>
              <p:cNvSpPr>
                <a:spLocks/>
              </p:cNvSpPr>
              <p:nvPr/>
            </p:nvSpPr>
            <p:spPr>
              <a:xfrm rot="10800000" flipH="1" flipV="1">
                <a:off x="162560" y="5995670"/>
                <a:ext cx="11867515" cy="679450"/>
              </a:xfrm>
              <a:prstGeom prst="rtTriangle">
                <a:avLst/>
              </a:prstGeom>
              <a:solidFill>
                <a:srgbClr val="1F4E79">
                  <a:alpha val="4710"/>
                </a:srgb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ko-KR" altLang="en-US" sz="1800"/>
                </a:pPr>
                <a:endParaRPr lang="ko-KR" altLang="en-US" sz="1800">
                  <a:latin typeface="맑은 고딕" charset="0"/>
                  <a:ea typeface="맑은 고딕" charset="0"/>
                  <a:cs typeface="+mn-cs"/>
                </a:endParaRPr>
              </a:p>
            </p:txBody>
          </p:sp>
          <p:sp>
            <p:nvSpPr>
              <p:cNvPr id="20" name="TextBox 19"/>
              <p:cNvSpPr txBox="1">
                <a:spLocks/>
              </p:cNvSpPr>
              <p:nvPr/>
            </p:nvSpPr>
            <p:spPr>
              <a:xfrm>
                <a:off x="5276850" y="3931920"/>
                <a:ext cx="1191895" cy="400685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numCol="1" anchor="t">
                <a:sp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ko-KR" altLang="en-US" sz="1800"/>
                </a:pPr>
                <a:r>
                  <a:rPr lang="ko-KR" altLang="en-US" sz="2000" b="1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Y견고딕" charset="0"/>
                    <a:ea typeface="HY견고딕" charset="0"/>
                  </a:rPr>
                  <a:t>설계문서</a:t>
                </a:r>
              </a:p>
            </p:txBody>
          </p:sp>
          <p:sp>
            <p:nvSpPr>
              <p:cNvPr id="21" name="TextBox 20"/>
              <p:cNvSpPr txBox="1">
                <a:spLocks/>
              </p:cNvSpPr>
              <p:nvPr/>
            </p:nvSpPr>
            <p:spPr>
              <a:xfrm>
                <a:off x="9458325" y="5403215"/>
                <a:ext cx="2115820" cy="1077595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numCol="1" anchor="t">
                <a:sp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ko-KR" altLang="en-US" sz="1800"/>
                </a:pPr>
                <a:r>
                  <a:rPr lang="ko-KR" altLang="en-US" sz="1600" b="1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Y견고딕" charset="0"/>
                    <a:ea typeface="HY견고딕" charset="0"/>
                  </a:rPr>
                  <a:t>유준상 </a:t>
                </a:r>
                <a:r>
                  <a:rPr lang="en-US" altLang="ko-KR" sz="1600" b="1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Y견고딕" charset="0"/>
                    <a:ea typeface="HY견고딕" charset="0"/>
                  </a:rPr>
                  <a:t>2015152022</a:t>
                </a:r>
                <a:endParaRPr lang="ko-KR" altLang="en-US" sz="1600" b="1">
                  <a:solidFill>
                    <a:schemeClr val="tx2">
                      <a:lumMod val="60000"/>
                      <a:lumOff val="40000"/>
                    </a:schemeClr>
                  </a:solidFill>
                  <a:latin typeface="HY견고딕" charset="0"/>
                  <a:ea typeface="HY견고딕" charset="0"/>
                </a:endParaRPr>
              </a:p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ko-KR" altLang="en-US" sz="1800"/>
                </a:pPr>
                <a:r>
                  <a:rPr lang="ko-KR" altLang="en-US" sz="1600" b="1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Y견고딕" charset="0"/>
                    <a:ea typeface="HY견고딕" charset="0"/>
                  </a:rPr>
                  <a:t>박인식 </a:t>
                </a:r>
                <a:r>
                  <a:rPr lang="en-US" altLang="ko-KR" sz="1600" b="1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Y견고딕" charset="0"/>
                    <a:ea typeface="HY견고딕" charset="0"/>
                  </a:rPr>
                  <a:t>2015152014</a:t>
                </a:r>
                <a:endParaRPr lang="ko-KR" altLang="en-US" sz="1600" b="1">
                  <a:solidFill>
                    <a:schemeClr val="tx2">
                      <a:lumMod val="60000"/>
                      <a:lumOff val="40000"/>
                    </a:schemeClr>
                  </a:solidFill>
                  <a:latin typeface="HY견고딕" charset="0"/>
                  <a:ea typeface="HY견고딕" charset="0"/>
                </a:endParaRPr>
              </a:p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ko-KR" altLang="en-US" sz="1800"/>
                </a:pPr>
                <a:r>
                  <a:rPr lang="ko-KR" altLang="en-US" sz="1600" b="1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Y견고딕" charset="0"/>
                    <a:ea typeface="HY견고딕" charset="0"/>
                  </a:rPr>
                  <a:t>민성홍 </a:t>
                </a:r>
                <a:r>
                  <a:rPr lang="en-US" altLang="ko-KR" sz="1600" b="1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Y견고딕" charset="0"/>
                    <a:ea typeface="HY견고딕" charset="0"/>
                  </a:rPr>
                  <a:t>2015154015</a:t>
                </a:r>
                <a:endParaRPr lang="ko-KR" altLang="en-US" sz="1600" b="1">
                  <a:solidFill>
                    <a:schemeClr val="tx2">
                      <a:lumMod val="60000"/>
                      <a:lumOff val="40000"/>
                    </a:schemeClr>
                  </a:solidFill>
                  <a:latin typeface="HY견고딕" charset="0"/>
                  <a:ea typeface="HY견고딕" charset="0"/>
                </a:endParaRPr>
              </a:p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ko-KR" altLang="en-US" sz="1800"/>
                </a:pPr>
                <a:r>
                  <a:rPr lang="en-US" altLang="ko-KR" sz="1600" b="1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Y견고딕" charset="0"/>
                    <a:ea typeface="HY견고딕" charset="0"/>
                  </a:rPr>
                  <a:t>최효길 2014152040</a:t>
                </a:r>
                <a:endParaRPr lang="ko-KR" altLang="en-US" sz="1600" b="1">
                  <a:solidFill>
                    <a:schemeClr val="tx2">
                      <a:lumMod val="60000"/>
                      <a:lumOff val="40000"/>
                    </a:schemeClr>
                  </a:solidFill>
                  <a:latin typeface="HY견고딕" charset="0"/>
                  <a:ea typeface="HY견고딕" charset="0"/>
                </a:endParaRPr>
              </a:p>
            </p:txBody>
          </p:sp>
        </p:grpSp>
        <p:sp>
          <p:nvSpPr>
            <p:cNvPr id="22" name="TextBox 21"/>
            <p:cNvSpPr txBox="1">
              <a:spLocks/>
            </p:cNvSpPr>
            <p:nvPr/>
          </p:nvSpPr>
          <p:spPr>
            <a:xfrm>
              <a:off x="1206500" y="3446780"/>
              <a:ext cx="9779635" cy="39941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ko-KR" altLang="en-US" sz="1800"/>
              </a:pPr>
              <a:r>
                <a:rPr lang="en-US" altLang="ko-KR" sz="2000" b="1">
                  <a:solidFill>
                    <a:schemeClr val="tx2">
                      <a:lumMod val="60000"/>
                      <a:lumOff val="40000"/>
                    </a:schemeClr>
                  </a:solidFill>
                  <a:latin typeface="HY견고딕" charset="0"/>
                  <a:ea typeface="HY견고딕" charset="0"/>
                </a:rPr>
                <a:t>Smart Fishing Apps Connected to Arduino</a:t>
              </a:r>
              <a:endParaRPr lang="ko-KR" altLang="en-US" sz="2000" b="1">
                <a:solidFill>
                  <a:schemeClr val="tx2">
                    <a:lumMod val="60000"/>
                    <a:lumOff val="40000"/>
                  </a:schemeClr>
                </a:solidFill>
                <a:latin typeface="HY견고딕" charset="0"/>
                <a:ea typeface="HY견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8A3681A-1DAD-4E51-96BA-6831BB456125}"/>
              </a:ext>
            </a:extLst>
          </p:cNvPr>
          <p:cNvGrpSpPr/>
          <p:nvPr/>
        </p:nvGrpSpPr>
        <p:grpSpPr>
          <a:xfrm>
            <a:off x="162560" y="163195"/>
            <a:ext cx="11868150" cy="6532245"/>
            <a:chOff x="162560" y="163195"/>
            <a:chExt cx="11868150" cy="6532245"/>
          </a:xfrm>
        </p:grpSpPr>
        <p:sp>
          <p:nvSpPr>
            <p:cNvPr id="4" name="직사각형 3"/>
            <p:cNvSpPr>
              <a:spLocks/>
            </p:cNvSpPr>
            <p:nvPr/>
          </p:nvSpPr>
          <p:spPr>
            <a:xfrm>
              <a:off x="162560" y="163195"/>
              <a:ext cx="11867515" cy="6532245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2" name="직각 삼각형 11"/>
            <p:cNvSpPr>
              <a:spLocks/>
            </p:cNvSpPr>
            <p:nvPr/>
          </p:nvSpPr>
          <p:spPr>
            <a:xfrm flipH="1">
              <a:off x="162560" y="5428615"/>
              <a:ext cx="11867515" cy="1246505"/>
            </a:xfrm>
            <a:prstGeom prst="rtTriangle">
              <a:avLst/>
            </a:prstGeom>
            <a:solidFill>
              <a:srgbClr val="1F4E79">
                <a:alpha val="471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직각 삼각형 12"/>
            <p:cNvSpPr>
              <a:spLocks/>
            </p:cNvSpPr>
            <p:nvPr/>
          </p:nvSpPr>
          <p:spPr>
            <a:xfrm flipH="1">
              <a:off x="6887210" y="4131945"/>
              <a:ext cx="5143500" cy="2543175"/>
            </a:xfrm>
            <a:prstGeom prst="rtTriangle">
              <a:avLst/>
            </a:prstGeom>
            <a:solidFill>
              <a:srgbClr val="1F4E79">
                <a:alpha val="471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 rot="10800000">
              <a:off x="162560" y="163195"/>
              <a:ext cx="11866880" cy="1727835"/>
              <a:chOff x="162560" y="163195"/>
              <a:chExt cx="11866880" cy="1727835"/>
            </a:xfrm>
          </p:grpSpPr>
          <p:sp>
            <p:nvSpPr>
              <p:cNvPr id="14" name="직각 삼각형 13"/>
              <p:cNvSpPr>
                <a:spLocks/>
              </p:cNvSpPr>
              <p:nvPr/>
            </p:nvSpPr>
            <p:spPr>
              <a:xfrm rot="10800000" flipH="1">
                <a:off x="162560" y="163195"/>
                <a:ext cx="11867515" cy="980440"/>
              </a:xfrm>
              <a:prstGeom prst="rtTriangle">
                <a:avLst/>
              </a:prstGeom>
              <a:solidFill>
                <a:srgbClr val="1F4E79">
                  <a:alpha val="4710"/>
                </a:srgb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  <a:cs typeface="+mn-cs"/>
                </a:endParaRPr>
              </a:p>
            </p:txBody>
          </p:sp>
          <p:sp>
            <p:nvSpPr>
              <p:cNvPr id="15" name="직각 삼각형 14"/>
              <p:cNvSpPr>
                <a:spLocks/>
              </p:cNvSpPr>
              <p:nvPr/>
            </p:nvSpPr>
            <p:spPr>
              <a:xfrm rot="10800000" flipH="1">
                <a:off x="163195" y="163195"/>
                <a:ext cx="5062220" cy="1728470"/>
              </a:xfrm>
              <a:prstGeom prst="rtTriangle">
                <a:avLst/>
              </a:prstGeom>
              <a:solidFill>
                <a:srgbClr val="1F4E79">
                  <a:alpha val="4710"/>
                </a:srgb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  <a:cs typeface="+mn-cs"/>
                </a:endParaRPr>
              </a:p>
            </p:txBody>
          </p:sp>
        </p:grpSp>
        <p:sp>
          <p:nvSpPr>
            <p:cNvPr id="18" name="직각 삼각형 17"/>
            <p:cNvSpPr>
              <a:spLocks/>
            </p:cNvSpPr>
            <p:nvPr/>
          </p:nvSpPr>
          <p:spPr>
            <a:xfrm rot="10800000" flipH="1" flipV="1">
              <a:off x="162560" y="5995670"/>
              <a:ext cx="11867515" cy="679450"/>
            </a:xfrm>
            <a:prstGeom prst="rtTriangle">
              <a:avLst/>
            </a:prstGeom>
            <a:solidFill>
              <a:srgbClr val="1F4E79">
                <a:alpha val="471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5" name="직사각형 4"/>
            <p:cNvSpPr>
              <a:spLocks/>
            </p:cNvSpPr>
            <p:nvPr/>
          </p:nvSpPr>
          <p:spPr>
            <a:xfrm>
              <a:off x="351154" y="421640"/>
              <a:ext cx="7693887" cy="461665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dirty="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시스템 모듈 상세 설계 - SW 클래스 다이어그램</a:t>
              </a:r>
              <a:r>
                <a:rPr lang="en-US" altLang="ko-KR" sz="2400" dirty="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(</a:t>
              </a:r>
              <a:r>
                <a:rPr lang="ko-KR" altLang="en-US" sz="2400" dirty="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낚시</a:t>
              </a:r>
              <a:r>
                <a:rPr lang="en-US" altLang="ko-KR" sz="2400" dirty="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)</a:t>
              </a:r>
              <a:endParaRPr lang="ko-KR" altLang="en-US" sz="2400" dirty="0">
                <a:solidFill>
                  <a:srgbClr val="1F4E79"/>
                </a:solidFill>
                <a:latin typeface="HY견고딕" charset="0"/>
                <a:ea typeface="HY견고딕" charset="0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C39CE02-13E1-4496-B82B-EE23A957E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55" y="1026795"/>
            <a:ext cx="5143500" cy="4968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9D25EB-00E3-46D1-B8E4-186CEF258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250" y="1006792"/>
            <a:ext cx="5963318" cy="7632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7D9711B-C24A-4D36-87B4-41E46C84E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3250" y="2103110"/>
            <a:ext cx="5963318" cy="12004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22A47F-1080-454E-BEB8-5488E0C11E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615" y="3714515"/>
            <a:ext cx="5963318" cy="8857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7FA791E-CCB9-4136-9859-D259AA8D05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2615" y="4982059"/>
            <a:ext cx="5963318" cy="10136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9309BF-6DCF-4B4C-A1A3-7B03EF61EE1E}"/>
              </a:ext>
            </a:extLst>
          </p:cNvPr>
          <p:cNvSpPr txBox="1"/>
          <p:nvPr/>
        </p:nvSpPr>
        <p:spPr>
          <a:xfrm>
            <a:off x="5683250" y="1727807"/>
            <a:ext cx="4115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아두이노와</a:t>
            </a:r>
            <a:r>
              <a:rPr lang="ko-KR" altLang="en-US" sz="1400" dirty="0"/>
              <a:t> 블루투스 연동하는 클래스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618983-E1B4-4F86-ABAD-64BE8730973A}"/>
              </a:ext>
            </a:extLst>
          </p:cNvPr>
          <p:cNvSpPr txBox="1"/>
          <p:nvPr/>
        </p:nvSpPr>
        <p:spPr>
          <a:xfrm>
            <a:off x="5682615" y="3231659"/>
            <a:ext cx="3112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입질 감지를 위한 클래스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C7BEEA-2C8B-4316-B096-A510600BA46E}"/>
              </a:ext>
            </a:extLst>
          </p:cNvPr>
          <p:cNvSpPr txBox="1"/>
          <p:nvPr/>
        </p:nvSpPr>
        <p:spPr>
          <a:xfrm>
            <a:off x="5650049" y="4562091"/>
            <a:ext cx="3938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</a:t>
            </a:r>
            <a:r>
              <a:rPr lang="ko-KR" altLang="en-US" sz="1400" dirty="0"/>
              <a:t> 잡은 물고기를 등록하는 클래스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2CE6D-860E-4DB5-ADFC-F8D71BA2B918}"/>
              </a:ext>
            </a:extLst>
          </p:cNvPr>
          <p:cNvSpPr txBox="1"/>
          <p:nvPr/>
        </p:nvSpPr>
        <p:spPr>
          <a:xfrm>
            <a:off x="5681980" y="5944014"/>
            <a:ext cx="4007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(</a:t>
            </a:r>
            <a:r>
              <a:rPr lang="ko-KR" altLang="en-US" sz="1400" dirty="0"/>
              <a:t>낚시 포인트</a:t>
            </a:r>
            <a:r>
              <a:rPr lang="en-US" altLang="ko-KR" sz="1400" dirty="0"/>
              <a:t>) </a:t>
            </a:r>
            <a:r>
              <a:rPr lang="ko-KR" altLang="en-US" sz="1400" dirty="0"/>
              <a:t>위치를 저장하는 클래스</a:t>
            </a:r>
          </a:p>
        </p:txBody>
      </p:sp>
    </p:spTree>
    <p:extLst>
      <p:ext uri="{BB962C8B-B14F-4D97-AF65-F5344CB8AC3E}">
        <p14:creationId xmlns:p14="http://schemas.microsoft.com/office/powerpoint/2010/main" val="211228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8A3681A-1DAD-4E51-96BA-6831BB456125}"/>
              </a:ext>
            </a:extLst>
          </p:cNvPr>
          <p:cNvGrpSpPr/>
          <p:nvPr/>
        </p:nvGrpSpPr>
        <p:grpSpPr>
          <a:xfrm>
            <a:off x="162560" y="163195"/>
            <a:ext cx="11868150" cy="6532245"/>
            <a:chOff x="162560" y="163195"/>
            <a:chExt cx="11868150" cy="6532245"/>
          </a:xfrm>
        </p:grpSpPr>
        <p:sp>
          <p:nvSpPr>
            <p:cNvPr id="4" name="직사각형 3"/>
            <p:cNvSpPr>
              <a:spLocks/>
            </p:cNvSpPr>
            <p:nvPr/>
          </p:nvSpPr>
          <p:spPr>
            <a:xfrm>
              <a:off x="162560" y="163195"/>
              <a:ext cx="11867515" cy="6532245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2" name="직각 삼각형 11"/>
            <p:cNvSpPr>
              <a:spLocks/>
            </p:cNvSpPr>
            <p:nvPr/>
          </p:nvSpPr>
          <p:spPr>
            <a:xfrm flipH="1">
              <a:off x="162560" y="5428615"/>
              <a:ext cx="11867515" cy="1246505"/>
            </a:xfrm>
            <a:prstGeom prst="rtTriangle">
              <a:avLst/>
            </a:prstGeom>
            <a:solidFill>
              <a:srgbClr val="1F4E79">
                <a:alpha val="471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직각 삼각형 12"/>
            <p:cNvSpPr>
              <a:spLocks/>
            </p:cNvSpPr>
            <p:nvPr/>
          </p:nvSpPr>
          <p:spPr>
            <a:xfrm flipH="1">
              <a:off x="6887210" y="4131945"/>
              <a:ext cx="5143500" cy="2543175"/>
            </a:xfrm>
            <a:prstGeom prst="rtTriangle">
              <a:avLst/>
            </a:prstGeom>
            <a:solidFill>
              <a:srgbClr val="1F4E79">
                <a:alpha val="471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 rot="10800000">
              <a:off x="162560" y="163195"/>
              <a:ext cx="11866880" cy="1727835"/>
              <a:chOff x="162560" y="163195"/>
              <a:chExt cx="11866880" cy="1727835"/>
            </a:xfrm>
          </p:grpSpPr>
          <p:sp>
            <p:nvSpPr>
              <p:cNvPr id="14" name="직각 삼각형 13"/>
              <p:cNvSpPr>
                <a:spLocks/>
              </p:cNvSpPr>
              <p:nvPr/>
            </p:nvSpPr>
            <p:spPr>
              <a:xfrm rot="10800000" flipH="1">
                <a:off x="162560" y="163195"/>
                <a:ext cx="11867515" cy="980440"/>
              </a:xfrm>
              <a:prstGeom prst="rtTriangle">
                <a:avLst/>
              </a:prstGeom>
              <a:solidFill>
                <a:srgbClr val="1F4E79">
                  <a:alpha val="4710"/>
                </a:srgb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  <a:cs typeface="+mn-cs"/>
                </a:endParaRPr>
              </a:p>
            </p:txBody>
          </p:sp>
          <p:sp>
            <p:nvSpPr>
              <p:cNvPr id="15" name="직각 삼각형 14"/>
              <p:cNvSpPr>
                <a:spLocks/>
              </p:cNvSpPr>
              <p:nvPr/>
            </p:nvSpPr>
            <p:spPr>
              <a:xfrm rot="10800000" flipH="1">
                <a:off x="163195" y="163195"/>
                <a:ext cx="5062220" cy="1728470"/>
              </a:xfrm>
              <a:prstGeom prst="rtTriangle">
                <a:avLst/>
              </a:prstGeom>
              <a:solidFill>
                <a:srgbClr val="1F4E79">
                  <a:alpha val="4710"/>
                </a:srgb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  <a:cs typeface="+mn-cs"/>
                </a:endParaRPr>
              </a:p>
            </p:txBody>
          </p:sp>
        </p:grpSp>
        <p:sp>
          <p:nvSpPr>
            <p:cNvPr id="18" name="직각 삼각형 17"/>
            <p:cNvSpPr>
              <a:spLocks/>
            </p:cNvSpPr>
            <p:nvPr/>
          </p:nvSpPr>
          <p:spPr>
            <a:xfrm rot="10800000" flipH="1" flipV="1">
              <a:off x="162560" y="5995670"/>
              <a:ext cx="11867515" cy="679450"/>
            </a:xfrm>
            <a:prstGeom prst="rtTriangle">
              <a:avLst/>
            </a:prstGeom>
            <a:solidFill>
              <a:srgbClr val="1F4E79">
                <a:alpha val="471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5" name="직사각형 4"/>
            <p:cNvSpPr>
              <a:spLocks/>
            </p:cNvSpPr>
            <p:nvPr/>
          </p:nvSpPr>
          <p:spPr>
            <a:xfrm>
              <a:off x="351155" y="421640"/>
              <a:ext cx="7853278" cy="461665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dirty="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시스템 모듈 상세 설계 - SW 클래스 다이어그램</a:t>
              </a:r>
              <a:r>
                <a:rPr lang="en-US" altLang="ko-KR" sz="2400" dirty="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(</a:t>
              </a:r>
              <a:r>
                <a:rPr lang="ko-KR" altLang="en-US" sz="2400" dirty="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낚시</a:t>
              </a:r>
              <a:r>
                <a:rPr lang="en-US" altLang="ko-KR" sz="2400" dirty="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)</a:t>
              </a:r>
              <a:endParaRPr lang="ko-KR" altLang="en-US" sz="2400" dirty="0">
                <a:solidFill>
                  <a:srgbClr val="1F4E79"/>
                </a:solidFill>
                <a:latin typeface="HY견고딕" charset="0"/>
                <a:ea typeface="HY견고딕" charset="0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CD22DCA-BE2E-4491-AA8F-C5B7D3680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55" y="1179195"/>
            <a:ext cx="5556251" cy="12788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3FFB3AB-4359-4462-8BE3-62E999781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55" y="2977765"/>
            <a:ext cx="5556251" cy="27010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9DC314E-39E6-47C0-A4C6-B7079BA80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99514"/>
            <a:ext cx="5744845" cy="44251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074934E-5D15-4A13-BA84-1A9221155993}"/>
              </a:ext>
            </a:extLst>
          </p:cNvPr>
          <p:cNvSpPr txBox="1"/>
          <p:nvPr/>
        </p:nvSpPr>
        <p:spPr>
          <a:xfrm>
            <a:off x="351155" y="2427794"/>
            <a:ext cx="4715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잡은 물고기 정보를 지우거나 출력하는 클래스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A22AAB-3BA6-493C-8574-F60616A4727E}"/>
              </a:ext>
            </a:extLst>
          </p:cNvPr>
          <p:cNvSpPr txBox="1"/>
          <p:nvPr/>
        </p:nvSpPr>
        <p:spPr>
          <a:xfrm>
            <a:off x="350520" y="5624701"/>
            <a:ext cx="4842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DTO</a:t>
            </a:r>
            <a:r>
              <a:rPr lang="ko-KR" altLang="en-US" sz="1400" dirty="0"/>
              <a:t> 클래스를 사용해 </a:t>
            </a:r>
            <a:r>
              <a:rPr lang="en-US" altLang="ko-KR" sz="1400" dirty="0"/>
              <a:t>DB</a:t>
            </a:r>
            <a:r>
              <a:rPr lang="ko-KR" altLang="en-US" sz="1400" dirty="0"/>
              <a:t>에 연결하는 클래스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A7CF2A-50D3-4188-8B2D-52EAD4FE51D5}"/>
              </a:ext>
            </a:extLst>
          </p:cNvPr>
          <p:cNvSpPr txBox="1"/>
          <p:nvPr/>
        </p:nvSpPr>
        <p:spPr>
          <a:xfrm>
            <a:off x="6095365" y="5579335"/>
            <a:ext cx="5271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DB</a:t>
            </a:r>
            <a:r>
              <a:rPr lang="ko-KR" altLang="en-US" sz="1400" dirty="0"/>
              <a:t> </a:t>
            </a:r>
            <a:r>
              <a:rPr lang="en-US" altLang="ko-KR" sz="1400" dirty="0" err="1"/>
              <a:t>user_fish</a:t>
            </a:r>
            <a:r>
              <a:rPr lang="en-US" altLang="ko-KR" sz="1400" dirty="0"/>
              <a:t> </a:t>
            </a:r>
            <a:r>
              <a:rPr lang="ko-KR" altLang="en-US" sz="1400" dirty="0"/>
              <a:t>테이블에 있는 데이터를 담는 클래스</a:t>
            </a:r>
          </a:p>
        </p:txBody>
      </p:sp>
    </p:spTree>
    <p:extLst>
      <p:ext uri="{BB962C8B-B14F-4D97-AF65-F5344CB8AC3E}">
        <p14:creationId xmlns:p14="http://schemas.microsoft.com/office/powerpoint/2010/main" val="33452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8A3681A-1DAD-4E51-96BA-6831BB456125}"/>
              </a:ext>
            </a:extLst>
          </p:cNvPr>
          <p:cNvGrpSpPr/>
          <p:nvPr/>
        </p:nvGrpSpPr>
        <p:grpSpPr>
          <a:xfrm>
            <a:off x="162560" y="163195"/>
            <a:ext cx="11868150" cy="6532245"/>
            <a:chOff x="162560" y="163195"/>
            <a:chExt cx="11868150" cy="6532245"/>
          </a:xfrm>
        </p:grpSpPr>
        <p:sp>
          <p:nvSpPr>
            <p:cNvPr id="4" name="직사각형 3"/>
            <p:cNvSpPr>
              <a:spLocks/>
            </p:cNvSpPr>
            <p:nvPr/>
          </p:nvSpPr>
          <p:spPr>
            <a:xfrm>
              <a:off x="162560" y="163195"/>
              <a:ext cx="11867515" cy="6532245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dirty="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2" name="직각 삼각형 11"/>
            <p:cNvSpPr>
              <a:spLocks/>
            </p:cNvSpPr>
            <p:nvPr/>
          </p:nvSpPr>
          <p:spPr>
            <a:xfrm flipH="1">
              <a:off x="162560" y="5428615"/>
              <a:ext cx="11867515" cy="1246505"/>
            </a:xfrm>
            <a:prstGeom prst="rtTriangle">
              <a:avLst/>
            </a:prstGeom>
            <a:solidFill>
              <a:srgbClr val="1F4E79">
                <a:alpha val="471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직각 삼각형 12"/>
            <p:cNvSpPr>
              <a:spLocks/>
            </p:cNvSpPr>
            <p:nvPr/>
          </p:nvSpPr>
          <p:spPr>
            <a:xfrm flipH="1">
              <a:off x="6887210" y="4131945"/>
              <a:ext cx="5143500" cy="2543175"/>
            </a:xfrm>
            <a:prstGeom prst="rtTriangle">
              <a:avLst/>
            </a:prstGeom>
            <a:solidFill>
              <a:srgbClr val="1F4E79">
                <a:alpha val="471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 rot="10800000">
              <a:off x="162560" y="163195"/>
              <a:ext cx="11866880" cy="1727835"/>
              <a:chOff x="162560" y="163195"/>
              <a:chExt cx="11866880" cy="1727835"/>
            </a:xfrm>
          </p:grpSpPr>
          <p:sp>
            <p:nvSpPr>
              <p:cNvPr id="14" name="직각 삼각형 13"/>
              <p:cNvSpPr>
                <a:spLocks/>
              </p:cNvSpPr>
              <p:nvPr/>
            </p:nvSpPr>
            <p:spPr>
              <a:xfrm rot="10800000" flipH="1">
                <a:off x="162560" y="163195"/>
                <a:ext cx="11867515" cy="980440"/>
              </a:xfrm>
              <a:prstGeom prst="rtTriangle">
                <a:avLst/>
              </a:prstGeom>
              <a:solidFill>
                <a:srgbClr val="1F4E79">
                  <a:alpha val="4710"/>
                </a:srgb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dirty="0">
                  <a:latin typeface="맑은 고딕" charset="0"/>
                  <a:ea typeface="맑은 고딕" charset="0"/>
                  <a:cs typeface="+mn-cs"/>
                </a:endParaRPr>
              </a:p>
            </p:txBody>
          </p:sp>
          <p:sp>
            <p:nvSpPr>
              <p:cNvPr id="15" name="직각 삼각형 14"/>
              <p:cNvSpPr>
                <a:spLocks/>
              </p:cNvSpPr>
              <p:nvPr/>
            </p:nvSpPr>
            <p:spPr>
              <a:xfrm rot="10800000" flipH="1">
                <a:off x="163195" y="163195"/>
                <a:ext cx="5062220" cy="1728470"/>
              </a:xfrm>
              <a:prstGeom prst="rtTriangle">
                <a:avLst/>
              </a:prstGeom>
              <a:solidFill>
                <a:srgbClr val="1F4E79">
                  <a:alpha val="4710"/>
                </a:srgb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  <a:cs typeface="+mn-cs"/>
                </a:endParaRPr>
              </a:p>
            </p:txBody>
          </p:sp>
        </p:grpSp>
        <p:sp>
          <p:nvSpPr>
            <p:cNvPr id="18" name="직각 삼각형 17"/>
            <p:cNvSpPr>
              <a:spLocks/>
            </p:cNvSpPr>
            <p:nvPr/>
          </p:nvSpPr>
          <p:spPr>
            <a:xfrm rot="10800000" flipH="1" flipV="1">
              <a:off x="162560" y="5995670"/>
              <a:ext cx="11867515" cy="679450"/>
            </a:xfrm>
            <a:prstGeom prst="rtTriangle">
              <a:avLst/>
            </a:prstGeom>
            <a:solidFill>
              <a:srgbClr val="1F4E79">
                <a:alpha val="471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5" name="직사각형 4"/>
            <p:cNvSpPr>
              <a:spLocks/>
            </p:cNvSpPr>
            <p:nvPr/>
          </p:nvSpPr>
          <p:spPr>
            <a:xfrm>
              <a:off x="351155" y="421640"/>
              <a:ext cx="9833080" cy="461665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r>
                <a:rPr lang="ko-KR" altLang="en-US" sz="2400" dirty="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시스템 모듈 상세 설계 - 주요 알고리즘 </a:t>
              </a:r>
              <a:r>
                <a:rPr lang="en-US" altLang="ko-KR" sz="2400" dirty="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Flow Chart</a:t>
              </a:r>
              <a:endParaRPr lang="ko-KR" altLang="en-US" sz="2400" dirty="0">
                <a:solidFill>
                  <a:srgbClr val="1F4E79"/>
                </a:solidFill>
                <a:latin typeface="HY견고딕" charset="0"/>
                <a:ea typeface="HY견고딕" charset="0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409407AA-486D-4931-B6C2-3D7E2B800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692" y="2228540"/>
            <a:ext cx="5068007" cy="12004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AA1586-BF78-41DE-A11E-02AC6AC52E15}"/>
              </a:ext>
            </a:extLst>
          </p:cNvPr>
          <p:cNvSpPr txBox="1"/>
          <p:nvPr/>
        </p:nvSpPr>
        <p:spPr>
          <a:xfrm>
            <a:off x="561880" y="941428"/>
            <a:ext cx="3699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en-US" altLang="ko-KR" dirty="0" err="1"/>
              <a:t>FishDetection</a:t>
            </a:r>
            <a:r>
              <a:rPr lang="en-US" altLang="ko-KR" dirty="0"/>
              <a:t>() </a:t>
            </a:r>
            <a:r>
              <a:rPr lang="ko-KR" altLang="en-US" dirty="0"/>
              <a:t>함수 </a:t>
            </a:r>
            <a:r>
              <a:rPr lang="en-US" altLang="ko-KR" dirty="0"/>
              <a:t>Flow Chart</a:t>
            </a:r>
            <a:endParaRPr lang="ko-KR" altLang="en-US" dirty="0"/>
          </a:p>
        </p:txBody>
      </p:sp>
      <p:pic>
        <p:nvPicPr>
          <p:cNvPr id="19" name="그림 18" descr="텍스트, 지도, 테이블, 채운이(가) 표시된 사진&#10;&#10;자동 생성된 설명">
            <a:extLst>
              <a:ext uri="{FF2B5EF4-FFF2-40B4-BE49-F238E27FC236}">
                <a16:creationId xmlns:a16="http://schemas.microsoft.com/office/drawing/2014/main" id="{DED23ACD-55C5-4927-BB64-39774516B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74" y="1390730"/>
            <a:ext cx="5479112" cy="504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1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8A3681A-1DAD-4E51-96BA-6831BB456125}"/>
              </a:ext>
            </a:extLst>
          </p:cNvPr>
          <p:cNvGrpSpPr/>
          <p:nvPr/>
        </p:nvGrpSpPr>
        <p:grpSpPr>
          <a:xfrm>
            <a:off x="162560" y="163195"/>
            <a:ext cx="11868150" cy="6532245"/>
            <a:chOff x="162560" y="163195"/>
            <a:chExt cx="11868150" cy="6532245"/>
          </a:xfrm>
        </p:grpSpPr>
        <p:sp>
          <p:nvSpPr>
            <p:cNvPr id="4" name="직사각형 3"/>
            <p:cNvSpPr>
              <a:spLocks/>
            </p:cNvSpPr>
            <p:nvPr/>
          </p:nvSpPr>
          <p:spPr>
            <a:xfrm>
              <a:off x="162560" y="163195"/>
              <a:ext cx="11867515" cy="6532245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2" name="직각 삼각형 11"/>
            <p:cNvSpPr>
              <a:spLocks/>
            </p:cNvSpPr>
            <p:nvPr/>
          </p:nvSpPr>
          <p:spPr>
            <a:xfrm flipH="1">
              <a:off x="162560" y="5428615"/>
              <a:ext cx="11867515" cy="1246505"/>
            </a:xfrm>
            <a:prstGeom prst="rtTriangle">
              <a:avLst/>
            </a:prstGeom>
            <a:solidFill>
              <a:srgbClr val="1F4E79">
                <a:alpha val="471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직각 삼각형 12"/>
            <p:cNvSpPr>
              <a:spLocks/>
            </p:cNvSpPr>
            <p:nvPr/>
          </p:nvSpPr>
          <p:spPr>
            <a:xfrm flipH="1">
              <a:off x="6887210" y="4131945"/>
              <a:ext cx="5143500" cy="2543175"/>
            </a:xfrm>
            <a:prstGeom prst="rtTriangle">
              <a:avLst/>
            </a:prstGeom>
            <a:solidFill>
              <a:srgbClr val="1F4E79">
                <a:alpha val="471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 rot="10800000">
              <a:off x="162560" y="163195"/>
              <a:ext cx="11866880" cy="1727835"/>
              <a:chOff x="162560" y="163195"/>
              <a:chExt cx="11866880" cy="1727835"/>
            </a:xfrm>
          </p:grpSpPr>
          <p:sp>
            <p:nvSpPr>
              <p:cNvPr id="14" name="직각 삼각형 13"/>
              <p:cNvSpPr>
                <a:spLocks/>
              </p:cNvSpPr>
              <p:nvPr/>
            </p:nvSpPr>
            <p:spPr>
              <a:xfrm rot="10800000" flipH="1">
                <a:off x="162560" y="163195"/>
                <a:ext cx="11867515" cy="980440"/>
              </a:xfrm>
              <a:prstGeom prst="rtTriangle">
                <a:avLst/>
              </a:prstGeom>
              <a:solidFill>
                <a:srgbClr val="1F4E79">
                  <a:alpha val="4710"/>
                </a:srgb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  <a:cs typeface="+mn-cs"/>
                </a:endParaRPr>
              </a:p>
            </p:txBody>
          </p:sp>
          <p:sp>
            <p:nvSpPr>
              <p:cNvPr id="15" name="직각 삼각형 14"/>
              <p:cNvSpPr>
                <a:spLocks/>
              </p:cNvSpPr>
              <p:nvPr/>
            </p:nvSpPr>
            <p:spPr>
              <a:xfrm rot="10800000" flipH="1">
                <a:off x="163195" y="163195"/>
                <a:ext cx="5062220" cy="1728470"/>
              </a:xfrm>
              <a:prstGeom prst="rtTriangle">
                <a:avLst/>
              </a:prstGeom>
              <a:solidFill>
                <a:srgbClr val="1F4E79">
                  <a:alpha val="4710"/>
                </a:srgb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  <a:cs typeface="+mn-cs"/>
                </a:endParaRPr>
              </a:p>
            </p:txBody>
          </p:sp>
        </p:grpSp>
        <p:sp>
          <p:nvSpPr>
            <p:cNvPr id="18" name="직각 삼각형 17"/>
            <p:cNvSpPr>
              <a:spLocks/>
            </p:cNvSpPr>
            <p:nvPr/>
          </p:nvSpPr>
          <p:spPr>
            <a:xfrm rot="10800000" flipH="1" flipV="1">
              <a:off x="162560" y="5995670"/>
              <a:ext cx="11867515" cy="679450"/>
            </a:xfrm>
            <a:prstGeom prst="rtTriangle">
              <a:avLst/>
            </a:prstGeom>
            <a:solidFill>
              <a:srgbClr val="1F4E79">
                <a:alpha val="471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5" name="직사각형 4"/>
            <p:cNvSpPr>
              <a:spLocks/>
            </p:cNvSpPr>
            <p:nvPr/>
          </p:nvSpPr>
          <p:spPr>
            <a:xfrm>
              <a:off x="351155" y="421640"/>
              <a:ext cx="8088170" cy="461665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dirty="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시스템 모듈 상세 설계 - SW 클래스 다이어그램</a:t>
              </a:r>
              <a:r>
                <a:rPr lang="en-US" altLang="ko-KR" sz="2400" dirty="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(</a:t>
              </a:r>
              <a:r>
                <a:rPr lang="ko-KR" altLang="en-US" sz="2400" dirty="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게시판</a:t>
              </a:r>
              <a:r>
                <a:rPr lang="en-US" altLang="ko-KR" sz="2400" dirty="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)</a:t>
              </a:r>
              <a:endParaRPr lang="ko-KR" altLang="en-US" sz="2400" dirty="0">
                <a:solidFill>
                  <a:srgbClr val="1F4E79"/>
                </a:solidFill>
                <a:latin typeface="HY견고딕" charset="0"/>
                <a:ea typeface="HY견고딕" charset="0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D33A479-08FC-43F6-B231-370460134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56" y="1191260"/>
            <a:ext cx="5584423" cy="51132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EB03A46-E6E0-4FFB-B58A-DE7D57036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423" y="1062673"/>
            <a:ext cx="5432022" cy="8283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A04CAF-C6BC-4118-8C9F-2A82B07F8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788" y="2274157"/>
            <a:ext cx="5432022" cy="17001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AD6029-CBA0-42AF-9D41-B8CB21791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422" y="4407238"/>
            <a:ext cx="5432021" cy="145254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4E0A7E3-0661-4784-B242-87E7C1410134}"/>
              </a:ext>
            </a:extLst>
          </p:cNvPr>
          <p:cNvSpPr/>
          <p:nvPr/>
        </p:nvSpPr>
        <p:spPr>
          <a:xfrm>
            <a:off x="6256423" y="1826080"/>
            <a:ext cx="44438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- DB</a:t>
            </a:r>
            <a:r>
              <a:rPr lang="ko-KR" altLang="en-US" sz="1400" dirty="0"/>
              <a:t> </a:t>
            </a:r>
            <a:r>
              <a:rPr lang="en-US" altLang="ko-KR" sz="1400" dirty="0"/>
              <a:t>comment </a:t>
            </a:r>
            <a:r>
              <a:rPr lang="ko-KR" altLang="en-US" sz="1400" dirty="0"/>
              <a:t>테이블에 있는 데이터를 담는 클래스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190016-238B-4990-8280-0721B658D90F}"/>
              </a:ext>
            </a:extLst>
          </p:cNvPr>
          <p:cNvSpPr/>
          <p:nvPr/>
        </p:nvSpPr>
        <p:spPr>
          <a:xfrm>
            <a:off x="6183949" y="3908923"/>
            <a:ext cx="39055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- DTO</a:t>
            </a:r>
            <a:r>
              <a:rPr lang="ko-KR" altLang="en-US" sz="1400" dirty="0"/>
              <a:t> 클래스를 사용해 </a:t>
            </a:r>
            <a:r>
              <a:rPr lang="en-US" altLang="ko-KR" sz="1400" dirty="0"/>
              <a:t>DB</a:t>
            </a:r>
            <a:r>
              <a:rPr lang="ko-KR" altLang="en-US" sz="1400" dirty="0"/>
              <a:t>에 연결하는 클래스</a:t>
            </a:r>
          </a:p>
          <a:p>
            <a:r>
              <a:rPr lang="en-US" altLang="ko-KR" sz="1400" dirty="0"/>
              <a:t> </a:t>
            </a:r>
            <a:endParaRPr lang="ko-KR" altLang="en-US" sz="14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5FEF2B0-EF70-4572-96C6-FAA61F46FEF8}"/>
              </a:ext>
            </a:extLst>
          </p:cNvPr>
          <p:cNvSpPr/>
          <p:nvPr/>
        </p:nvSpPr>
        <p:spPr>
          <a:xfrm>
            <a:off x="6255787" y="5768284"/>
            <a:ext cx="38058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게시판</a:t>
            </a:r>
            <a:r>
              <a:rPr lang="en-US" altLang="ko-KR" sz="1400" dirty="0"/>
              <a:t>, </a:t>
            </a:r>
            <a:r>
              <a:rPr lang="ko-KR" altLang="en-US" sz="1400" dirty="0"/>
              <a:t>댓글을 등록</a:t>
            </a:r>
            <a:r>
              <a:rPr lang="en-US" altLang="ko-KR" sz="1400" dirty="0"/>
              <a:t>, </a:t>
            </a:r>
            <a:r>
              <a:rPr lang="ko-KR" altLang="en-US" sz="1400" dirty="0"/>
              <a:t>삭제</a:t>
            </a:r>
            <a:r>
              <a:rPr lang="en-US" altLang="ko-KR" sz="1400" dirty="0"/>
              <a:t>, </a:t>
            </a:r>
            <a:r>
              <a:rPr lang="ko-KR" altLang="en-US" sz="1400" dirty="0"/>
              <a:t>수정하는 클래스</a:t>
            </a:r>
          </a:p>
        </p:txBody>
      </p:sp>
    </p:spTree>
    <p:extLst>
      <p:ext uri="{BB962C8B-B14F-4D97-AF65-F5344CB8AC3E}">
        <p14:creationId xmlns:p14="http://schemas.microsoft.com/office/powerpoint/2010/main" val="17226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8A3681A-1DAD-4E51-96BA-6831BB456125}"/>
              </a:ext>
            </a:extLst>
          </p:cNvPr>
          <p:cNvGrpSpPr/>
          <p:nvPr/>
        </p:nvGrpSpPr>
        <p:grpSpPr>
          <a:xfrm>
            <a:off x="162560" y="163195"/>
            <a:ext cx="11868150" cy="6532245"/>
            <a:chOff x="162560" y="163195"/>
            <a:chExt cx="11868150" cy="6532245"/>
          </a:xfrm>
        </p:grpSpPr>
        <p:sp>
          <p:nvSpPr>
            <p:cNvPr id="4" name="직사각형 3"/>
            <p:cNvSpPr>
              <a:spLocks/>
            </p:cNvSpPr>
            <p:nvPr/>
          </p:nvSpPr>
          <p:spPr>
            <a:xfrm>
              <a:off x="162560" y="163195"/>
              <a:ext cx="11867515" cy="6532245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dirty="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2" name="직각 삼각형 11"/>
            <p:cNvSpPr>
              <a:spLocks/>
            </p:cNvSpPr>
            <p:nvPr/>
          </p:nvSpPr>
          <p:spPr>
            <a:xfrm flipH="1">
              <a:off x="162560" y="5428615"/>
              <a:ext cx="11867515" cy="1246505"/>
            </a:xfrm>
            <a:prstGeom prst="rtTriangle">
              <a:avLst/>
            </a:prstGeom>
            <a:solidFill>
              <a:srgbClr val="1F4E79">
                <a:alpha val="471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직각 삼각형 12"/>
            <p:cNvSpPr>
              <a:spLocks/>
            </p:cNvSpPr>
            <p:nvPr/>
          </p:nvSpPr>
          <p:spPr>
            <a:xfrm flipH="1">
              <a:off x="6887210" y="4131945"/>
              <a:ext cx="5143500" cy="2543175"/>
            </a:xfrm>
            <a:prstGeom prst="rtTriangle">
              <a:avLst/>
            </a:prstGeom>
            <a:solidFill>
              <a:srgbClr val="1F4E79">
                <a:alpha val="471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 rot="10800000">
              <a:off x="162560" y="163195"/>
              <a:ext cx="11866880" cy="1727835"/>
              <a:chOff x="162560" y="163195"/>
              <a:chExt cx="11866880" cy="1727835"/>
            </a:xfrm>
          </p:grpSpPr>
          <p:sp>
            <p:nvSpPr>
              <p:cNvPr id="14" name="직각 삼각형 13"/>
              <p:cNvSpPr>
                <a:spLocks/>
              </p:cNvSpPr>
              <p:nvPr/>
            </p:nvSpPr>
            <p:spPr>
              <a:xfrm rot="10800000" flipH="1">
                <a:off x="162560" y="163195"/>
                <a:ext cx="11867515" cy="980440"/>
              </a:xfrm>
              <a:prstGeom prst="rtTriangle">
                <a:avLst/>
              </a:prstGeom>
              <a:solidFill>
                <a:srgbClr val="1F4E79">
                  <a:alpha val="4710"/>
                </a:srgb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  <a:cs typeface="+mn-cs"/>
                </a:endParaRPr>
              </a:p>
            </p:txBody>
          </p:sp>
          <p:sp>
            <p:nvSpPr>
              <p:cNvPr id="15" name="직각 삼각형 14"/>
              <p:cNvSpPr>
                <a:spLocks/>
              </p:cNvSpPr>
              <p:nvPr/>
            </p:nvSpPr>
            <p:spPr>
              <a:xfrm rot="10800000" flipH="1">
                <a:off x="163195" y="163195"/>
                <a:ext cx="5062220" cy="1728470"/>
              </a:xfrm>
              <a:prstGeom prst="rtTriangle">
                <a:avLst/>
              </a:prstGeom>
              <a:solidFill>
                <a:srgbClr val="1F4E79">
                  <a:alpha val="4710"/>
                </a:srgb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  <a:cs typeface="+mn-cs"/>
                </a:endParaRPr>
              </a:p>
            </p:txBody>
          </p:sp>
        </p:grpSp>
        <p:sp>
          <p:nvSpPr>
            <p:cNvPr id="18" name="직각 삼각형 17"/>
            <p:cNvSpPr>
              <a:spLocks/>
            </p:cNvSpPr>
            <p:nvPr/>
          </p:nvSpPr>
          <p:spPr>
            <a:xfrm rot="10800000" flipH="1" flipV="1">
              <a:off x="162560" y="5995670"/>
              <a:ext cx="11867515" cy="679450"/>
            </a:xfrm>
            <a:prstGeom prst="rtTriangle">
              <a:avLst/>
            </a:prstGeom>
            <a:solidFill>
              <a:srgbClr val="1F4E79">
                <a:alpha val="471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5" name="직사각형 4"/>
            <p:cNvSpPr>
              <a:spLocks/>
            </p:cNvSpPr>
            <p:nvPr/>
          </p:nvSpPr>
          <p:spPr>
            <a:xfrm>
              <a:off x="351154" y="421640"/>
              <a:ext cx="8146893" cy="461665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dirty="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시스템 모듈 상세 설계 - SW 클래스 다이어그램</a:t>
              </a:r>
              <a:r>
                <a:rPr lang="en-US" altLang="ko-KR" sz="2400" dirty="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(</a:t>
              </a:r>
              <a:r>
                <a:rPr lang="ko-KR" altLang="en-US" sz="2400" dirty="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게시판</a:t>
              </a:r>
              <a:r>
                <a:rPr lang="en-US" altLang="ko-KR" sz="2400" dirty="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)</a:t>
              </a:r>
              <a:endParaRPr lang="ko-KR" altLang="en-US" sz="2400" dirty="0">
                <a:solidFill>
                  <a:srgbClr val="1F4E79"/>
                </a:solidFill>
                <a:latin typeface="HY견고딕" charset="0"/>
                <a:ea typeface="HY견고딕" charset="0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AFBBC66-507C-47C0-B73E-24F745720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55" y="1133407"/>
            <a:ext cx="5311708" cy="43697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50AFD25-4311-48C6-9470-AFDE8754C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458" y="1175066"/>
            <a:ext cx="5682816" cy="24749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7491080-8697-4A53-A4B0-22A283449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823" y="4140068"/>
            <a:ext cx="5682816" cy="136516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820C9C-3E9D-4F92-B4E7-8A423654FFBA}"/>
              </a:ext>
            </a:extLst>
          </p:cNvPr>
          <p:cNvSpPr/>
          <p:nvPr/>
        </p:nvSpPr>
        <p:spPr>
          <a:xfrm>
            <a:off x="328621" y="5508494"/>
            <a:ext cx="41378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- DB</a:t>
            </a:r>
            <a:r>
              <a:rPr lang="ko-KR" altLang="en-US" sz="1400" dirty="0"/>
              <a:t> </a:t>
            </a:r>
            <a:r>
              <a:rPr lang="en-US" altLang="ko-KR" sz="1400" dirty="0"/>
              <a:t>board </a:t>
            </a:r>
            <a:r>
              <a:rPr lang="ko-KR" altLang="en-US" sz="1400" dirty="0"/>
              <a:t>테이블에 있는 데이터를 담는 클래스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C82B93B-4648-4819-8A37-A29B7A2E8898}"/>
              </a:ext>
            </a:extLst>
          </p:cNvPr>
          <p:cNvSpPr/>
          <p:nvPr/>
        </p:nvSpPr>
        <p:spPr>
          <a:xfrm>
            <a:off x="5850823" y="3535685"/>
            <a:ext cx="39055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- DTO</a:t>
            </a:r>
            <a:r>
              <a:rPr lang="ko-KR" altLang="en-US" sz="1400" dirty="0"/>
              <a:t> 클래스를 사용해 </a:t>
            </a:r>
            <a:r>
              <a:rPr lang="en-US" altLang="ko-KR" sz="1400" dirty="0"/>
              <a:t>DB</a:t>
            </a:r>
            <a:r>
              <a:rPr lang="ko-KR" altLang="en-US" sz="1400" dirty="0"/>
              <a:t>에 연결하는 클래스</a:t>
            </a:r>
          </a:p>
          <a:p>
            <a:r>
              <a:rPr lang="en-US" altLang="ko-KR" sz="1400" dirty="0"/>
              <a:t> </a:t>
            </a:r>
            <a:endParaRPr lang="ko-KR" altLang="en-US" sz="14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AA41E74-40FC-4C04-880C-00ECA2D26FE4}"/>
              </a:ext>
            </a:extLst>
          </p:cNvPr>
          <p:cNvSpPr/>
          <p:nvPr/>
        </p:nvSpPr>
        <p:spPr>
          <a:xfrm>
            <a:off x="5851458" y="5301079"/>
            <a:ext cx="33810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게시글을 삭제하거나 출력하는 클래스</a:t>
            </a:r>
          </a:p>
        </p:txBody>
      </p:sp>
    </p:spTree>
    <p:extLst>
      <p:ext uri="{BB962C8B-B14F-4D97-AF65-F5344CB8AC3E}">
        <p14:creationId xmlns:p14="http://schemas.microsoft.com/office/powerpoint/2010/main" val="84042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8A3681A-1DAD-4E51-96BA-6831BB456125}"/>
              </a:ext>
            </a:extLst>
          </p:cNvPr>
          <p:cNvGrpSpPr/>
          <p:nvPr/>
        </p:nvGrpSpPr>
        <p:grpSpPr>
          <a:xfrm>
            <a:off x="162560" y="163195"/>
            <a:ext cx="11868150" cy="6532245"/>
            <a:chOff x="162560" y="163195"/>
            <a:chExt cx="11868150" cy="6532245"/>
          </a:xfrm>
        </p:grpSpPr>
        <p:sp>
          <p:nvSpPr>
            <p:cNvPr id="4" name="직사각형 3"/>
            <p:cNvSpPr>
              <a:spLocks/>
            </p:cNvSpPr>
            <p:nvPr/>
          </p:nvSpPr>
          <p:spPr>
            <a:xfrm>
              <a:off x="162560" y="163195"/>
              <a:ext cx="11867515" cy="6532245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2" name="직각 삼각형 11"/>
            <p:cNvSpPr>
              <a:spLocks/>
            </p:cNvSpPr>
            <p:nvPr/>
          </p:nvSpPr>
          <p:spPr>
            <a:xfrm flipH="1">
              <a:off x="162560" y="5428615"/>
              <a:ext cx="11867515" cy="1246505"/>
            </a:xfrm>
            <a:prstGeom prst="rtTriangle">
              <a:avLst/>
            </a:prstGeom>
            <a:solidFill>
              <a:srgbClr val="1F4E79">
                <a:alpha val="471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직각 삼각형 12"/>
            <p:cNvSpPr>
              <a:spLocks/>
            </p:cNvSpPr>
            <p:nvPr/>
          </p:nvSpPr>
          <p:spPr>
            <a:xfrm flipH="1">
              <a:off x="6887210" y="4131945"/>
              <a:ext cx="5143500" cy="2543175"/>
            </a:xfrm>
            <a:prstGeom prst="rtTriangle">
              <a:avLst/>
            </a:prstGeom>
            <a:solidFill>
              <a:srgbClr val="1F4E79">
                <a:alpha val="471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 rot="10800000">
              <a:off x="162560" y="163195"/>
              <a:ext cx="11866880" cy="1727835"/>
              <a:chOff x="162560" y="163195"/>
              <a:chExt cx="11866880" cy="1727835"/>
            </a:xfrm>
          </p:grpSpPr>
          <p:sp>
            <p:nvSpPr>
              <p:cNvPr id="14" name="직각 삼각형 13"/>
              <p:cNvSpPr>
                <a:spLocks/>
              </p:cNvSpPr>
              <p:nvPr/>
            </p:nvSpPr>
            <p:spPr>
              <a:xfrm rot="10800000" flipH="1">
                <a:off x="162560" y="163195"/>
                <a:ext cx="11867515" cy="980440"/>
              </a:xfrm>
              <a:prstGeom prst="rtTriangle">
                <a:avLst/>
              </a:prstGeom>
              <a:solidFill>
                <a:srgbClr val="1F4E79">
                  <a:alpha val="4710"/>
                </a:srgb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  <a:cs typeface="+mn-cs"/>
                </a:endParaRPr>
              </a:p>
            </p:txBody>
          </p:sp>
          <p:sp>
            <p:nvSpPr>
              <p:cNvPr id="15" name="직각 삼각형 14"/>
              <p:cNvSpPr>
                <a:spLocks/>
              </p:cNvSpPr>
              <p:nvPr/>
            </p:nvSpPr>
            <p:spPr>
              <a:xfrm rot="10800000" flipH="1">
                <a:off x="163195" y="163195"/>
                <a:ext cx="5062220" cy="1728470"/>
              </a:xfrm>
              <a:prstGeom prst="rtTriangle">
                <a:avLst/>
              </a:prstGeom>
              <a:solidFill>
                <a:srgbClr val="1F4E79">
                  <a:alpha val="4710"/>
                </a:srgb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  <a:cs typeface="+mn-cs"/>
                </a:endParaRPr>
              </a:p>
            </p:txBody>
          </p:sp>
        </p:grpSp>
        <p:sp>
          <p:nvSpPr>
            <p:cNvPr id="18" name="직각 삼각형 17"/>
            <p:cNvSpPr>
              <a:spLocks/>
            </p:cNvSpPr>
            <p:nvPr/>
          </p:nvSpPr>
          <p:spPr>
            <a:xfrm rot="10800000" flipH="1" flipV="1">
              <a:off x="162560" y="5995670"/>
              <a:ext cx="11867515" cy="679450"/>
            </a:xfrm>
            <a:prstGeom prst="rtTriangle">
              <a:avLst/>
            </a:prstGeom>
            <a:solidFill>
              <a:srgbClr val="1F4E79">
                <a:alpha val="471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5" name="직사각형 4"/>
            <p:cNvSpPr>
              <a:spLocks/>
            </p:cNvSpPr>
            <p:nvPr/>
          </p:nvSpPr>
          <p:spPr>
            <a:xfrm>
              <a:off x="351155" y="421640"/>
              <a:ext cx="7836500" cy="461665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dirty="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시스템 모듈 상세 설계 - SW 클래스 다이어그램</a:t>
              </a:r>
              <a:r>
                <a:rPr lang="en-US" altLang="ko-KR" sz="2400" dirty="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(</a:t>
              </a:r>
              <a:r>
                <a:rPr lang="ko-KR" altLang="en-US" sz="2400" dirty="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정보</a:t>
              </a:r>
              <a:r>
                <a:rPr lang="en-US" altLang="ko-KR" sz="2400" dirty="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)</a:t>
              </a:r>
              <a:endParaRPr lang="ko-KR" altLang="en-US" sz="2400" dirty="0">
                <a:solidFill>
                  <a:srgbClr val="1F4E79"/>
                </a:solidFill>
                <a:latin typeface="HY견고딕" charset="0"/>
                <a:ea typeface="HY견고딕" charset="0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4479F11-4058-4A07-BDE4-E258B9058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55" y="1169169"/>
            <a:ext cx="4252929" cy="43095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CFF0E3D-48CB-45D5-B2BE-5FE6EF851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706" y="3300969"/>
            <a:ext cx="6282807" cy="10611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9D7B6FA-B1C3-4E49-B4C3-A02C567A2174}"/>
              </a:ext>
            </a:extLst>
          </p:cNvPr>
          <p:cNvSpPr/>
          <p:nvPr/>
        </p:nvSpPr>
        <p:spPr>
          <a:xfrm>
            <a:off x="4936706" y="2352674"/>
            <a:ext cx="40446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낚시 포인트에 잡힌 물고기를 출력하는 클래스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69B4066-A0DB-493A-BBE2-90BB5B6F0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706" y="1426527"/>
            <a:ext cx="6282807" cy="98044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7175DFFD-F18B-4F87-B32F-B268FFEDB18F}"/>
              </a:ext>
            </a:extLst>
          </p:cNvPr>
          <p:cNvSpPr/>
          <p:nvPr/>
        </p:nvSpPr>
        <p:spPr>
          <a:xfrm>
            <a:off x="4936706" y="4321215"/>
            <a:ext cx="34435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낚시 포인트의 날씨를 출력하는 클래스</a:t>
            </a:r>
          </a:p>
        </p:txBody>
      </p:sp>
    </p:spTree>
    <p:extLst>
      <p:ext uri="{BB962C8B-B14F-4D97-AF65-F5344CB8AC3E}">
        <p14:creationId xmlns:p14="http://schemas.microsoft.com/office/powerpoint/2010/main" val="261489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8A3681A-1DAD-4E51-96BA-6831BB456125}"/>
              </a:ext>
            </a:extLst>
          </p:cNvPr>
          <p:cNvGrpSpPr/>
          <p:nvPr/>
        </p:nvGrpSpPr>
        <p:grpSpPr>
          <a:xfrm>
            <a:off x="162560" y="163195"/>
            <a:ext cx="11868150" cy="6532245"/>
            <a:chOff x="162560" y="163195"/>
            <a:chExt cx="11868150" cy="6532245"/>
          </a:xfrm>
        </p:grpSpPr>
        <p:sp>
          <p:nvSpPr>
            <p:cNvPr id="4" name="직사각형 3"/>
            <p:cNvSpPr>
              <a:spLocks/>
            </p:cNvSpPr>
            <p:nvPr/>
          </p:nvSpPr>
          <p:spPr>
            <a:xfrm>
              <a:off x="162560" y="163195"/>
              <a:ext cx="11867515" cy="6532245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2" name="직각 삼각형 11"/>
            <p:cNvSpPr>
              <a:spLocks/>
            </p:cNvSpPr>
            <p:nvPr/>
          </p:nvSpPr>
          <p:spPr>
            <a:xfrm flipH="1">
              <a:off x="162560" y="5428615"/>
              <a:ext cx="11867515" cy="1246505"/>
            </a:xfrm>
            <a:prstGeom prst="rtTriangle">
              <a:avLst/>
            </a:prstGeom>
            <a:solidFill>
              <a:srgbClr val="1F4E79">
                <a:alpha val="471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직각 삼각형 12"/>
            <p:cNvSpPr>
              <a:spLocks/>
            </p:cNvSpPr>
            <p:nvPr/>
          </p:nvSpPr>
          <p:spPr>
            <a:xfrm flipH="1">
              <a:off x="6887210" y="4131945"/>
              <a:ext cx="5143500" cy="2543175"/>
            </a:xfrm>
            <a:prstGeom prst="rtTriangle">
              <a:avLst/>
            </a:prstGeom>
            <a:solidFill>
              <a:srgbClr val="1F4E79">
                <a:alpha val="471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>
                <a:latin typeface="맑은 고딕" charset="0"/>
                <a:ea typeface="맑은 고딕" charset="0"/>
                <a:cs typeface="+mn-cs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 rot="10800000">
              <a:off x="162560" y="163195"/>
              <a:ext cx="11866880" cy="1727835"/>
              <a:chOff x="162560" y="163195"/>
              <a:chExt cx="11866880" cy="1727835"/>
            </a:xfrm>
          </p:grpSpPr>
          <p:sp>
            <p:nvSpPr>
              <p:cNvPr id="14" name="직각 삼각형 13"/>
              <p:cNvSpPr>
                <a:spLocks/>
              </p:cNvSpPr>
              <p:nvPr/>
            </p:nvSpPr>
            <p:spPr>
              <a:xfrm rot="10800000" flipH="1">
                <a:off x="162560" y="163195"/>
                <a:ext cx="11867515" cy="980440"/>
              </a:xfrm>
              <a:prstGeom prst="rtTriangle">
                <a:avLst/>
              </a:prstGeom>
              <a:solidFill>
                <a:srgbClr val="1F4E79">
                  <a:alpha val="4710"/>
                </a:srgb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1">
                  <a:latin typeface="맑은 고딕" charset="0"/>
                  <a:ea typeface="맑은 고딕" charset="0"/>
                  <a:cs typeface="+mn-cs"/>
                </a:endParaRPr>
              </a:p>
            </p:txBody>
          </p:sp>
          <p:sp>
            <p:nvSpPr>
              <p:cNvPr id="15" name="직각 삼각형 14"/>
              <p:cNvSpPr>
                <a:spLocks/>
              </p:cNvSpPr>
              <p:nvPr/>
            </p:nvSpPr>
            <p:spPr>
              <a:xfrm rot="10800000" flipH="1">
                <a:off x="163195" y="163195"/>
                <a:ext cx="5062220" cy="1728470"/>
              </a:xfrm>
              <a:prstGeom prst="rtTriangle">
                <a:avLst/>
              </a:prstGeom>
              <a:solidFill>
                <a:srgbClr val="1F4E79">
                  <a:alpha val="4710"/>
                </a:srgb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1">
                  <a:latin typeface="맑은 고딕" charset="0"/>
                  <a:ea typeface="맑은 고딕" charset="0"/>
                  <a:cs typeface="+mn-cs"/>
                </a:endParaRPr>
              </a:p>
            </p:txBody>
          </p:sp>
        </p:grpSp>
        <p:sp>
          <p:nvSpPr>
            <p:cNvPr id="18" name="직각 삼각형 17"/>
            <p:cNvSpPr>
              <a:spLocks/>
            </p:cNvSpPr>
            <p:nvPr/>
          </p:nvSpPr>
          <p:spPr>
            <a:xfrm rot="10800000" flipH="1" flipV="1">
              <a:off x="162560" y="5995670"/>
              <a:ext cx="11867515" cy="679450"/>
            </a:xfrm>
            <a:prstGeom prst="rtTriangle">
              <a:avLst/>
            </a:prstGeom>
            <a:solidFill>
              <a:srgbClr val="1F4E79">
                <a:alpha val="471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5" name="직사각형 4"/>
            <p:cNvSpPr>
              <a:spLocks/>
            </p:cNvSpPr>
            <p:nvPr/>
          </p:nvSpPr>
          <p:spPr>
            <a:xfrm>
              <a:off x="351154" y="421640"/>
              <a:ext cx="8029447" cy="461665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b="1" dirty="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시스템 모듈 상세 설계 - SW 클래스 다이어그램</a:t>
              </a:r>
              <a:r>
                <a:rPr lang="en-US" altLang="ko-KR" sz="2400" b="1" dirty="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(API)</a:t>
              </a:r>
              <a:endParaRPr lang="ko-KR" altLang="en-US" sz="2400" b="1" dirty="0">
                <a:solidFill>
                  <a:srgbClr val="1F4E79"/>
                </a:solidFill>
                <a:latin typeface="HY견고딕" charset="0"/>
                <a:ea typeface="HY견고딕" charset="0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9B24C58-B546-4674-A7B9-878B8CF64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36" y="1026795"/>
            <a:ext cx="4489617" cy="5105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C7300E7-7F89-4062-AB64-495B0183A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902" y="1543368"/>
            <a:ext cx="1924050" cy="12382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3E3FEF4-3E16-49B0-A9A0-08816055F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172" y="1400810"/>
            <a:ext cx="6503302" cy="23717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CE871D0-6A90-4ADA-B12D-9E5EF1FE46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9172" y="4164974"/>
            <a:ext cx="6337749" cy="112139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DC179EC-37A0-467E-B093-6B6D297F24E7}"/>
              </a:ext>
            </a:extLst>
          </p:cNvPr>
          <p:cNvSpPr/>
          <p:nvPr/>
        </p:nvSpPr>
        <p:spPr>
          <a:xfrm>
            <a:off x="5139172" y="3683760"/>
            <a:ext cx="22413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스트리밍을 위한 클래스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6392DC6-A50A-4E89-B6F6-6A1D47C5CDAB}"/>
              </a:ext>
            </a:extLst>
          </p:cNvPr>
          <p:cNvSpPr/>
          <p:nvPr/>
        </p:nvSpPr>
        <p:spPr>
          <a:xfrm>
            <a:off x="5138537" y="5172824"/>
            <a:ext cx="39276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네이버 카페 앱에 게시글 등록을 위한 클래스</a:t>
            </a:r>
          </a:p>
        </p:txBody>
      </p:sp>
    </p:spTree>
    <p:extLst>
      <p:ext uri="{BB962C8B-B14F-4D97-AF65-F5344CB8AC3E}">
        <p14:creationId xmlns:p14="http://schemas.microsoft.com/office/powerpoint/2010/main" val="170349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8A3681A-1DAD-4E51-96BA-6831BB456125}"/>
              </a:ext>
            </a:extLst>
          </p:cNvPr>
          <p:cNvGrpSpPr/>
          <p:nvPr/>
        </p:nvGrpSpPr>
        <p:grpSpPr>
          <a:xfrm>
            <a:off x="173402" y="163195"/>
            <a:ext cx="11868150" cy="6532245"/>
            <a:chOff x="162560" y="163195"/>
            <a:chExt cx="11868150" cy="6532245"/>
          </a:xfrm>
        </p:grpSpPr>
        <p:sp>
          <p:nvSpPr>
            <p:cNvPr id="4" name="직사각형 3"/>
            <p:cNvSpPr>
              <a:spLocks/>
            </p:cNvSpPr>
            <p:nvPr/>
          </p:nvSpPr>
          <p:spPr>
            <a:xfrm>
              <a:off x="162560" y="163195"/>
              <a:ext cx="11867515" cy="6532245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2" name="직각 삼각형 11"/>
            <p:cNvSpPr>
              <a:spLocks/>
            </p:cNvSpPr>
            <p:nvPr/>
          </p:nvSpPr>
          <p:spPr>
            <a:xfrm flipH="1">
              <a:off x="162560" y="5428615"/>
              <a:ext cx="11867515" cy="1246505"/>
            </a:xfrm>
            <a:prstGeom prst="rtTriangle">
              <a:avLst/>
            </a:prstGeom>
            <a:solidFill>
              <a:srgbClr val="1F4E79">
                <a:alpha val="471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직각 삼각형 12"/>
            <p:cNvSpPr>
              <a:spLocks/>
            </p:cNvSpPr>
            <p:nvPr/>
          </p:nvSpPr>
          <p:spPr>
            <a:xfrm flipH="1">
              <a:off x="6887210" y="4131945"/>
              <a:ext cx="5143500" cy="2543175"/>
            </a:xfrm>
            <a:prstGeom prst="rtTriangle">
              <a:avLst/>
            </a:prstGeom>
            <a:solidFill>
              <a:srgbClr val="1F4E79">
                <a:alpha val="471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 rot="10800000">
              <a:off x="162560" y="163195"/>
              <a:ext cx="11866880" cy="1727835"/>
              <a:chOff x="162560" y="163195"/>
              <a:chExt cx="11866880" cy="1727835"/>
            </a:xfrm>
          </p:grpSpPr>
          <p:sp>
            <p:nvSpPr>
              <p:cNvPr id="14" name="직각 삼각형 13"/>
              <p:cNvSpPr>
                <a:spLocks/>
              </p:cNvSpPr>
              <p:nvPr/>
            </p:nvSpPr>
            <p:spPr>
              <a:xfrm rot="10800000" flipH="1">
                <a:off x="162560" y="163195"/>
                <a:ext cx="11867515" cy="980440"/>
              </a:xfrm>
              <a:prstGeom prst="rtTriangle">
                <a:avLst/>
              </a:prstGeom>
              <a:solidFill>
                <a:srgbClr val="1F4E79">
                  <a:alpha val="4710"/>
                </a:srgb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  <a:cs typeface="+mn-cs"/>
                </a:endParaRPr>
              </a:p>
            </p:txBody>
          </p:sp>
          <p:sp>
            <p:nvSpPr>
              <p:cNvPr id="15" name="직각 삼각형 14"/>
              <p:cNvSpPr>
                <a:spLocks/>
              </p:cNvSpPr>
              <p:nvPr/>
            </p:nvSpPr>
            <p:spPr>
              <a:xfrm rot="10800000" flipH="1">
                <a:off x="163195" y="163195"/>
                <a:ext cx="5062220" cy="1728470"/>
              </a:xfrm>
              <a:prstGeom prst="rtTriangle">
                <a:avLst/>
              </a:prstGeom>
              <a:solidFill>
                <a:srgbClr val="1F4E79">
                  <a:alpha val="4710"/>
                </a:srgb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  <a:cs typeface="+mn-cs"/>
                </a:endParaRPr>
              </a:p>
            </p:txBody>
          </p:sp>
        </p:grpSp>
        <p:sp>
          <p:nvSpPr>
            <p:cNvPr id="18" name="직각 삼각형 17"/>
            <p:cNvSpPr>
              <a:spLocks/>
            </p:cNvSpPr>
            <p:nvPr/>
          </p:nvSpPr>
          <p:spPr>
            <a:xfrm rot="10800000" flipH="1" flipV="1">
              <a:off x="162560" y="5995670"/>
              <a:ext cx="11867515" cy="679450"/>
            </a:xfrm>
            <a:prstGeom prst="rtTriangle">
              <a:avLst/>
            </a:prstGeom>
            <a:solidFill>
              <a:srgbClr val="1F4E79">
                <a:alpha val="471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5" name="직사각형 4"/>
            <p:cNvSpPr>
              <a:spLocks/>
            </p:cNvSpPr>
            <p:nvPr/>
          </p:nvSpPr>
          <p:spPr>
            <a:xfrm>
              <a:off x="351154" y="421640"/>
              <a:ext cx="9797072" cy="461665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dirty="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시스템 모듈 상세 설계 </a:t>
              </a:r>
              <a:r>
                <a:rPr lang="en-US" altLang="ko-KR" sz="2400" dirty="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–</a:t>
              </a:r>
              <a:r>
                <a:rPr lang="ko-KR" altLang="en-US" sz="2400" dirty="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 주요 알고리즘 </a:t>
              </a:r>
              <a:r>
                <a:rPr lang="en-US" altLang="ko-KR" sz="2400" dirty="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Flow Chart</a:t>
              </a:r>
              <a:endParaRPr lang="ko-KR" altLang="en-US" sz="2400" dirty="0">
                <a:solidFill>
                  <a:srgbClr val="1F4E79"/>
                </a:solidFill>
                <a:latin typeface="HY견고딕" charset="0"/>
                <a:ea typeface="HY견고딕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6519B3A-5EB1-4028-B1A3-43CE5D8FAE3F}"/>
              </a:ext>
            </a:extLst>
          </p:cNvPr>
          <p:cNvSpPr txBox="1"/>
          <p:nvPr/>
        </p:nvSpPr>
        <p:spPr>
          <a:xfrm>
            <a:off x="561880" y="941428"/>
            <a:ext cx="3699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en-US" altLang="ko-KR" dirty="0" err="1"/>
              <a:t>CafeRegist</a:t>
            </a:r>
            <a:r>
              <a:rPr lang="en-US" altLang="ko-KR" dirty="0"/>
              <a:t>() </a:t>
            </a:r>
            <a:r>
              <a:rPr lang="ko-KR" altLang="en-US" dirty="0"/>
              <a:t>함수 </a:t>
            </a:r>
            <a:r>
              <a:rPr lang="en-US" altLang="ko-KR" dirty="0"/>
              <a:t>Flow Chart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ADDE0FA-170A-4D6D-8812-F614E5D27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794" y="2091402"/>
            <a:ext cx="5764019" cy="1121391"/>
          </a:xfrm>
          <a:prstGeom prst="rect">
            <a:avLst/>
          </a:prstGeom>
        </p:spPr>
      </p:pic>
      <p:pic>
        <p:nvPicPr>
          <p:cNvPr id="7" name="그림 6" descr="텍스트, 지도, 테이블, 하얀색이(가) 표시된 사진&#10;&#10;자동 생성된 설명">
            <a:extLst>
              <a:ext uri="{FF2B5EF4-FFF2-40B4-BE49-F238E27FC236}">
                <a16:creationId xmlns:a16="http://schemas.microsoft.com/office/drawing/2014/main" id="{2C26E8EC-8E08-40D8-A6D7-05FA63FBE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80" y="1400810"/>
            <a:ext cx="5260080" cy="500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03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8A3681A-1DAD-4E51-96BA-6831BB456125}"/>
              </a:ext>
            </a:extLst>
          </p:cNvPr>
          <p:cNvGrpSpPr/>
          <p:nvPr/>
        </p:nvGrpSpPr>
        <p:grpSpPr>
          <a:xfrm>
            <a:off x="162560" y="163195"/>
            <a:ext cx="11868150" cy="6532245"/>
            <a:chOff x="162560" y="163195"/>
            <a:chExt cx="11868150" cy="6532245"/>
          </a:xfrm>
        </p:grpSpPr>
        <p:sp>
          <p:nvSpPr>
            <p:cNvPr id="4" name="직사각형 3"/>
            <p:cNvSpPr>
              <a:spLocks/>
            </p:cNvSpPr>
            <p:nvPr/>
          </p:nvSpPr>
          <p:spPr>
            <a:xfrm>
              <a:off x="162560" y="163195"/>
              <a:ext cx="11867515" cy="6532245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2" name="직각 삼각형 11"/>
            <p:cNvSpPr>
              <a:spLocks/>
            </p:cNvSpPr>
            <p:nvPr/>
          </p:nvSpPr>
          <p:spPr>
            <a:xfrm flipH="1">
              <a:off x="162560" y="5428615"/>
              <a:ext cx="11867515" cy="1246505"/>
            </a:xfrm>
            <a:prstGeom prst="rtTriangle">
              <a:avLst/>
            </a:prstGeom>
            <a:solidFill>
              <a:srgbClr val="1F4E79">
                <a:alpha val="471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직각 삼각형 12"/>
            <p:cNvSpPr>
              <a:spLocks/>
            </p:cNvSpPr>
            <p:nvPr/>
          </p:nvSpPr>
          <p:spPr>
            <a:xfrm flipH="1">
              <a:off x="6887210" y="4131945"/>
              <a:ext cx="5143500" cy="2543175"/>
            </a:xfrm>
            <a:prstGeom prst="rtTriangle">
              <a:avLst/>
            </a:prstGeom>
            <a:solidFill>
              <a:srgbClr val="1F4E79">
                <a:alpha val="471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 rot="10800000">
              <a:off x="162560" y="163195"/>
              <a:ext cx="11866880" cy="1727835"/>
              <a:chOff x="162560" y="163195"/>
              <a:chExt cx="11866880" cy="1727835"/>
            </a:xfrm>
          </p:grpSpPr>
          <p:sp>
            <p:nvSpPr>
              <p:cNvPr id="14" name="직각 삼각형 13"/>
              <p:cNvSpPr>
                <a:spLocks/>
              </p:cNvSpPr>
              <p:nvPr/>
            </p:nvSpPr>
            <p:spPr>
              <a:xfrm rot="10800000" flipH="1">
                <a:off x="162560" y="163195"/>
                <a:ext cx="11867515" cy="980440"/>
              </a:xfrm>
              <a:prstGeom prst="rtTriangle">
                <a:avLst/>
              </a:prstGeom>
              <a:solidFill>
                <a:srgbClr val="1F4E79">
                  <a:alpha val="4710"/>
                </a:srgb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  <a:cs typeface="+mn-cs"/>
                </a:endParaRPr>
              </a:p>
            </p:txBody>
          </p:sp>
          <p:sp>
            <p:nvSpPr>
              <p:cNvPr id="15" name="직각 삼각형 14"/>
              <p:cNvSpPr>
                <a:spLocks/>
              </p:cNvSpPr>
              <p:nvPr/>
            </p:nvSpPr>
            <p:spPr>
              <a:xfrm rot="10800000" flipH="1">
                <a:off x="163195" y="163195"/>
                <a:ext cx="5062220" cy="1728470"/>
              </a:xfrm>
              <a:prstGeom prst="rtTriangle">
                <a:avLst/>
              </a:prstGeom>
              <a:solidFill>
                <a:srgbClr val="1F4E79">
                  <a:alpha val="4710"/>
                </a:srgb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  <a:cs typeface="+mn-cs"/>
                </a:endParaRPr>
              </a:p>
            </p:txBody>
          </p:sp>
        </p:grpSp>
        <p:sp>
          <p:nvSpPr>
            <p:cNvPr id="18" name="직각 삼각형 17"/>
            <p:cNvSpPr>
              <a:spLocks/>
            </p:cNvSpPr>
            <p:nvPr/>
          </p:nvSpPr>
          <p:spPr>
            <a:xfrm rot="10800000" flipH="1" flipV="1">
              <a:off x="162560" y="5995670"/>
              <a:ext cx="11867515" cy="679450"/>
            </a:xfrm>
            <a:prstGeom prst="rtTriangle">
              <a:avLst/>
            </a:prstGeom>
            <a:solidFill>
              <a:srgbClr val="1F4E79">
                <a:alpha val="471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5" name="직사각형 4"/>
            <p:cNvSpPr>
              <a:spLocks/>
            </p:cNvSpPr>
            <p:nvPr/>
          </p:nvSpPr>
          <p:spPr>
            <a:xfrm>
              <a:off x="351155" y="421640"/>
              <a:ext cx="7786166" cy="461665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dirty="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시스템 모듈 상세 설계 - SW 클래스 다이어그램</a:t>
              </a:r>
              <a:r>
                <a:rPr lang="en-US" altLang="ko-KR" sz="2400" dirty="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(API)</a:t>
              </a:r>
              <a:endParaRPr lang="ko-KR" altLang="en-US" sz="2400" dirty="0">
                <a:solidFill>
                  <a:srgbClr val="1F4E79"/>
                </a:solidFill>
                <a:latin typeface="HY견고딕" charset="0"/>
                <a:ea typeface="HY견고딕" charset="0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246FA5C-B2D1-4CEE-A7A8-6743DCFFD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93" y="1026796"/>
            <a:ext cx="5801744" cy="45183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AB2ABB5-C6B8-47A7-9ABD-048CCACAF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370" y="2259330"/>
            <a:ext cx="5143500" cy="172847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4D9167-EEE1-4510-BB21-4976D13EDACB}"/>
              </a:ext>
            </a:extLst>
          </p:cNvPr>
          <p:cNvSpPr/>
          <p:nvPr/>
        </p:nvSpPr>
        <p:spPr>
          <a:xfrm>
            <a:off x="6497148" y="3868426"/>
            <a:ext cx="44983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- Google Map API</a:t>
            </a:r>
            <a:r>
              <a:rPr lang="ko-KR" altLang="en-US" sz="1400" dirty="0"/>
              <a:t>로 낚시 포인트를 출력하는 클래스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8BB2F35-218B-4734-A2B9-99FA86253455}"/>
              </a:ext>
            </a:extLst>
          </p:cNvPr>
          <p:cNvSpPr/>
          <p:nvPr/>
        </p:nvSpPr>
        <p:spPr>
          <a:xfrm>
            <a:off x="422593" y="5527477"/>
            <a:ext cx="30123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- API</a:t>
            </a:r>
            <a:r>
              <a:rPr lang="ko-KR" altLang="en-US" sz="1400" dirty="0"/>
              <a:t>의 </a:t>
            </a:r>
            <a:r>
              <a:rPr lang="en-US" altLang="ko-KR" sz="1400" dirty="0"/>
              <a:t>json </a:t>
            </a:r>
            <a:r>
              <a:rPr lang="ko-KR" altLang="en-US" sz="1400" dirty="0"/>
              <a:t>데이터를 담는 클래스</a:t>
            </a:r>
          </a:p>
          <a:p>
            <a:r>
              <a:rPr lang="en-US" altLang="ko-KR" sz="1400" dirty="0"/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5556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8A3681A-1DAD-4E51-96BA-6831BB456125}"/>
              </a:ext>
            </a:extLst>
          </p:cNvPr>
          <p:cNvGrpSpPr/>
          <p:nvPr/>
        </p:nvGrpSpPr>
        <p:grpSpPr>
          <a:xfrm>
            <a:off x="162560" y="163195"/>
            <a:ext cx="11868150" cy="6532245"/>
            <a:chOff x="162560" y="163195"/>
            <a:chExt cx="11868150" cy="6532245"/>
          </a:xfrm>
        </p:grpSpPr>
        <p:sp>
          <p:nvSpPr>
            <p:cNvPr id="4" name="직사각형 3"/>
            <p:cNvSpPr>
              <a:spLocks/>
            </p:cNvSpPr>
            <p:nvPr/>
          </p:nvSpPr>
          <p:spPr>
            <a:xfrm>
              <a:off x="162560" y="163195"/>
              <a:ext cx="11867515" cy="6532245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2" name="직각 삼각형 11"/>
            <p:cNvSpPr>
              <a:spLocks/>
            </p:cNvSpPr>
            <p:nvPr/>
          </p:nvSpPr>
          <p:spPr>
            <a:xfrm flipH="1">
              <a:off x="162560" y="5428615"/>
              <a:ext cx="11867515" cy="1246505"/>
            </a:xfrm>
            <a:prstGeom prst="rtTriangle">
              <a:avLst/>
            </a:prstGeom>
            <a:solidFill>
              <a:srgbClr val="1F4E79">
                <a:alpha val="471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직각 삼각형 12"/>
            <p:cNvSpPr>
              <a:spLocks/>
            </p:cNvSpPr>
            <p:nvPr/>
          </p:nvSpPr>
          <p:spPr>
            <a:xfrm flipH="1">
              <a:off x="6887210" y="4131945"/>
              <a:ext cx="5143500" cy="2543175"/>
            </a:xfrm>
            <a:prstGeom prst="rtTriangle">
              <a:avLst/>
            </a:prstGeom>
            <a:solidFill>
              <a:srgbClr val="1F4E79">
                <a:alpha val="471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 rot="10800000">
              <a:off x="162560" y="163195"/>
              <a:ext cx="11866880" cy="1727835"/>
              <a:chOff x="162560" y="163195"/>
              <a:chExt cx="11866880" cy="1727835"/>
            </a:xfrm>
          </p:grpSpPr>
          <p:sp>
            <p:nvSpPr>
              <p:cNvPr id="14" name="직각 삼각형 13"/>
              <p:cNvSpPr>
                <a:spLocks/>
              </p:cNvSpPr>
              <p:nvPr/>
            </p:nvSpPr>
            <p:spPr>
              <a:xfrm rot="10800000" flipH="1">
                <a:off x="162560" y="163195"/>
                <a:ext cx="11867515" cy="980440"/>
              </a:xfrm>
              <a:prstGeom prst="rtTriangle">
                <a:avLst/>
              </a:prstGeom>
              <a:solidFill>
                <a:srgbClr val="1F4E79">
                  <a:alpha val="4710"/>
                </a:srgb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  <a:cs typeface="+mn-cs"/>
                </a:endParaRPr>
              </a:p>
            </p:txBody>
          </p:sp>
          <p:sp>
            <p:nvSpPr>
              <p:cNvPr id="15" name="직각 삼각형 14"/>
              <p:cNvSpPr>
                <a:spLocks/>
              </p:cNvSpPr>
              <p:nvPr/>
            </p:nvSpPr>
            <p:spPr>
              <a:xfrm rot="10800000" flipH="1">
                <a:off x="163195" y="163195"/>
                <a:ext cx="5062220" cy="1728470"/>
              </a:xfrm>
              <a:prstGeom prst="rtTriangle">
                <a:avLst/>
              </a:prstGeom>
              <a:solidFill>
                <a:srgbClr val="1F4E79">
                  <a:alpha val="4710"/>
                </a:srgb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  <a:cs typeface="+mn-cs"/>
                </a:endParaRPr>
              </a:p>
            </p:txBody>
          </p:sp>
        </p:grpSp>
        <p:sp>
          <p:nvSpPr>
            <p:cNvPr id="18" name="직각 삼각형 17"/>
            <p:cNvSpPr>
              <a:spLocks/>
            </p:cNvSpPr>
            <p:nvPr/>
          </p:nvSpPr>
          <p:spPr>
            <a:xfrm rot="10800000" flipH="1" flipV="1">
              <a:off x="162560" y="5995670"/>
              <a:ext cx="11867515" cy="679450"/>
            </a:xfrm>
            <a:prstGeom prst="rtTriangle">
              <a:avLst/>
            </a:prstGeom>
            <a:solidFill>
              <a:srgbClr val="1F4E79">
                <a:alpha val="471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5" name="직사각형 4"/>
            <p:cNvSpPr>
              <a:spLocks/>
            </p:cNvSpPr>
            <p:nvPr/>
          </p:nvSpPr>
          <p:spPr>
            <a:xfrm>
              <a:off x="351154" y="421640"/>
              <a:ext cx="8843179" cy="461665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dirty="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시스템 모듈 상세 설계 - SW 클래스 다이어그램</a:t>
              </a:r>
              <a:r>
                <a:rPr lang="en-US" altLang="ko-KR" sz="2400" dirty="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(</a:t>
              </a:r>
              <a:r>
                <a:rPr lang="ko-KR" altLang="en-US" sz="2400" dirty="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프로필</a:t>
              </a:r>
              <a:r>
                <a:rPr lang="en-US" altLang="ko-KR" sz="2400" dirty="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, </a:t>
              </a:r>
              <a:r>
                <a:rPr lang="ko-KR" altLang="en-US" sz="2400" dirty="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설정</a:t>
              </a:r>
              <a:r>
                <a:rPr lang="en-US" altLang="ko-KR" sz="2400" dirty="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)</a:t>
              </a:r>
              <a:endParaRPr lang="ko-KR" altLang="en-US" sz="2400" dirty="0">
                <a:solidFill>
                  <a:srgbClr val="1F4E79"/>
                </a:solidFill>
                <a:latin typeface="HY견고딕" charset="0"/>
                <a:ea typeface="HY견고딕" charset="0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04C0549-C741-4F82-9A5C-E01CCFC9A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63" y="1302067"/>
            <a:ext cx="3796448" cy="42538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AE0C101-78E8-43C2-8E30-4A9F9F2FD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614" y="1474469"/>
            <a:ext cx="6500027" cy="10539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76A80F2-DF11-416C-9D45-B6906BA27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814" y="3046729"/>
            <a:ext cx="6557827" cy="250920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E99DBDC-E15A-407A-BBDD-2C442B32A180}"/>
              </a:ext>
            </a:extLst>
          </p:cNvPr>
          <p:cNvSpPr/>
          <p:nvPr/>
        </p:nvSpPr>
        <p:spPr>
          <a:xfrm>
            <a:off x="4772743" y="2411183"/>
            <a:ext cx="35814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위치 정보</a:t>
            </a:r>
            <a:r>
              <a:rPr lang="en-US" altLang="ko-KR" sz="1400" dirty="0"/>
              <a:t>, push</a:t>
            </a:r>
            <a:r>
              <a:rPr lang="ko-KR" altLang="en-US" sz="1400" dirty="0"/>
              <a:t> 알림을 설정하는 클래스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52C7FB-E1FF-481A-AC32-D997C2BB0427}"/>
              </a:ext>
            </a:extLst>
          </p:cNvPr>
          <p:cNvSpPr/>
          <p:nvPr/>
        </p:nvSpPr>
        <p:spPr>
          <a:xfrm>
            <a:off x="4793614" y="5463077"/>
            <a:ext cx="28424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개인의 정보를 출력하는 클래스</a:t>
            </a:r>
          </a:p>
        </p:txBody>
      </p:sp>
    </p:spTree>
    <p:extLst>
      <p:ext uri="{BB962C8B-B14F-4D97-AF65-F5344CB8AC3E}">
        <p14:creationId xmlns:p14="http://schemas.microsoft.com/office/powerpoint/2010/main" val="404887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타원 160"/>
          <p:cNvSpPr>
            <a:spLocks/>
          </p:cNvSpPr>
          <p:nvPr/>
        </p:nvSpPr>
        <p:spPr>
          <a:xfrm>
            <a:off x="1034415" y="1160145"/>
            <a:ext cx="977900" cy="944245"/>
          </a:xfrm>
          <a:prstGeom prst="ellipse">
            <a:avLst/>
          </a:prstGeom>
          <a:solidFill>
            <a:schemeClr val="bg1">
              <a:lumMod val="65000"/>
              <a:alpha val="2983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 sz="1800"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2" name="사각형: 둥근 모서리 101"/>
          <p:cNvSpPr>
            <a:spLocks/>
          </p:cNvSpPr>
          <p:nvPr/>
        </p:nvSpPr>
        <p:spPr>
          <a:xfrm>
            <a:off x="1980565" y="1320165"/>
            <a:ext cx="4572000" cy="549910"/>
          </a:xfrm>
          <a:prstGeom prst="roundRect">
            <a:avLst>
              <a:gd name="adj" fmla="val 16667"/>
            </a:avLst>
          </a:prstGeom>
          <a:solidFill>
            <a:schemeClr val="bg2">
              <a:lumMod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 sz="1800"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62560" y="161925"/>
            <a:ext cx="11868785" cy="6534150"/>
            <a:chOff x="162560" y="161925"/>
            <a:chExt cx="11868785" cy="6534150"/>
          </a:xfrm>
        </p:grpSpPr>
        <p:grpSp>
          <p:nvGrpSpPr>
            <p:cNvPr id="361" name="그룹 360"/>
            <p:cNvGrpSpPr/>
            <p:nvPr/>
          </p:nvGrpSpPr>
          <p:grpSpPr>
            <a:xfrm>
              <a:off x="162560" y="161925"/>
              <a:ext cx="11868785" cy="6534150"/>
              <a:chOff x="162560" y="161925"/>
              <a:chExt cx="11868785" cy="6534150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162560" y="161925"/>
                <a:ext cx="11868785" cy="6534150"/>
                <a:chOff x="162560" y="161925"/>
                <a:chExt cx="11868785" cy="6534150"/>
              </a:xfrm>
            </p:grpSpPr>
            <p:sp>
              <p:nvSpPr>
                <p:cNvPr id="4" name="직사각형 3"/>
                <p:cNvSpPr>
                  <a:spLocks/>
                </p:cNvSpPr>
                <p:nvPr/>
              </p:nvSpPr>
              <p:spPr>
                <a:xfrm>
                  <a:off x="162560" y="163195"/>
                  <a:ext cx="11868150" cy="6532880"/>
                </a:xfrm>
                <a:prstGeom prst="rect">
                  <a:avLst/>
                </a:prstGeom>
                <a:solidFill>
                  <a:schemeClr val="bg1"/>
                </a:solidFill>
                <a:ln w="0">
                  <a:noFill/>
                  <a:prstDash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 defTabSz="914400" eaLnBrk="1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 lang="ko-KR" altLang="en-US" sz="1800"/>
                  </a:pPr>
                  <a:endParaRPr lang="ko-KR" altLang="en-US" sz="1800">
                    <a:latin typeface="맑은 고딕" charset="0"/>
                    <a:ea typeface="맑은 고딕" charset="0"/>
                    <a:cs typeface="+mn-cs"/>
                  </a:endParaRPr>
                </a:p>
              </p:txBody>
            </p:sp>
            <p:sp>
              <p:nvSpPr>
                <p:cNvPr id="12" name="직각 삼각형 11"/>
                <p:cNvSpPr>
                  <a:spLocks/>
                </p:cNvSpPr>
                <p:nvPr/>
              </p:nvSpPr>
              <p:spPr>
                <a:xfrm flipH="1">
                  <a:off x="162560" y="5428615"/>
                  <a:ext cx="11868150" cy="1247140"/>
                </a:xfrm>
                <a:prstGeom prst="rtTriangle">
                  <a:avLst/>
                </a:prstGeom>
                <a:solidFill>
                  <a:srgbClr val="1F4E79">
                    <a:alpha val="3925"/>
                  </a:srgb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 defTabSz="914400" eaLnBrk="1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 lang="ko-KR" altLang="en-US" sz="1800"/>
                  </a:pPr>
                  <a:endParaRPr lang="ko-KR" altLang="en-US" sz="1800">
                    <a:latin typeface="맑은 고딕" charset="0"/>
                    <a:ea typeface="맑은 고딕" charset="0"/>
                    <a:cs typeface="+mn-cs"/>
                  </a:endParaRPr>
                </a:p>
              </p:txBody>
            </p:sp>
            <p:sp>
              <p:nvSpPr>
                <p:cNvPr id="13" name="직각 삼각형 12"/>
                <p:cNvSpPr>
                  <a:spLocks/>
                </p:cNvSpPr>
                <p:nvPr/>
              </p:nvSpPr>
              <p:spPr>
                <a:xfrm flipH="1">
                  <a:off x="6887210" y="4131945"/>
                  <a:ext cx="5144135" cy="2543810"/>
                </a:xfrm>
                <a:prstGeom prst="rtTriangle">
                  <a:avLst/>
                </a:prstGeom>
                <a:solidFill>
                  <a:srgbClr val="1F4E79">
                    <a:alpha val="3925"/>
                  </a:srgb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 defTabSz="914400" eaLnBrk="1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 lang="ko-KR" altLang="en-US" sz="1800"/>
                  </a:pPr>
                  <a:endParaRPr lang="ko-KR" altLang="en-US" sz="1800">
                    <a:latin typeface="맑은 고딕" charset="0"/>
                    <a:ea typeface="맑은 고딕" charset="0"/>
                    <a:cs typeface="+mn-cs"/>
                  </a:endParaRPr>
                </a:p>
              </p:txBody>
            </p:sp>
            <p:grpSp>
              <p:nvGrpSpPr>
                <p:cNvPr id="16" name="그룹 15"/>
                <p:cNvGrpSpPr/>
                <p:nvPr/>
              </p:nvGrpSpPr>
              <p:grpSpPr>
                <a:xfrm rot="10800000">
                  <a:off x="162560" y="161925"/>
                  <a:ext cx="11868150" cy="1729105"/>
                  <a:chOff x="162560" y="161925"/>
                  <a:chExt cx="11868150" cy="1729105"/>
                </a:xfrm>
              </p:grpSpPr>
              <p:sp>
                <p:nvSpPr>
                  <p:cNvPr id="14" name="직각 삼각형 13"/>
                  <p:cNvSpPr>
                    <a:spLocks/>
                  </p:cNvSpPr>
                  <p:nvPr/>
                </p:nvSpPr>
                <p:spPr>
                  <a:xfrm rot="21600000" flipH="1">
                    <a:off x="162560" y="180340"/>
                    <a:ext cx="11868150" cy="981075"/>
                  </a:xfrm>
                  <a:prstGeom prst="rtTriangle">
                    <a:avLst/>
                  </a:prstGeom>
                  <a:solidFill>
                    <a:srgbClr val="1F4E79">
                      <a:alpha val="3925"/>
                    </a:srgbClr>
                  </a:solidFill>
                  <a:ln w="0">
                    <a:noFill/>
                    <a:prstDash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anchor="ctr">
                    <a:noAutofit/>
                  </a:bodyPr>
                  <a:lstStyle/>
                  <a:p>
                    <a:pPr marL="0" indent="0" algn="ctr" defTabSz="914400" eaLnBrk="1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FontTx/>
                      <a:buNone/>
                      <a:defRPr lang="ko-KR" altLang="en-US" sz="1800"/>
                    </a:pPr>
                    <a:endParaRPr lang="ko-KR" altLang="en-US" sz="1800">
                      <a:latin typeface="맑은 고딕" charset="0"/>
                      <a:ea typeface="맑은 고딕" charset="0"/>
                      <a:cs typeface="+mn-cs"/>
                    </a:endParaRPr>
                  </a:p>
                </p:txBody>
              </p:sp>
              <p:sp>
                <p:nvSpPr>
                  <p:cNvPr id="15" name="직각 삼각형 14"/>
                  <p:cNvSpPr>
                    <a:spLocks/>
                  </p:cNvSpPr>
                  <p:nvPr/>
                </p:nvSpPr>
                <p:spPr>
                  <a:xfrm rot="21600000" flipH="1">
                    <a:off x="164465" y="161925"/>
                    <a:ext cx="5062855" cy="1729105"/>
                  </a:xfrm>
                  <a:prstGeom prst="rtTriangle">
                    <a:avLst/>
                  </a:prstGeom>
                  <a:solidFill>
                    <a:srgbClr val="1F4E79">
                      <a:alpha val="3925"/>
                    </a:srgbClr>
                  </a:solidFill>
                  <a:ln w="0">
                    <a:noFill/>
                    <a:prstDash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anchor="ctr">
                    <a:noAutofit/>
                  </a:bodyPr>
                  <a:lstStyle/>
                  <a:p>
                    <a:pPr marL="0" indent="0" algn="ctr" defTabSz="914400" eaLnBrk="1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FontTx/>
                      <a:buNone/>
                      <a:defRPr lang="ko-KR" altLang="en-US" sz="1800"/>
                    </a:pPr>
                    <a:endParaRPr lang="ko-KR" altLang="en-US" sz="1800">
                      <a:latin typeface="맑은 고딕" charset="0"/>
                      <a:ea typeface="맑은 고딕" charset="0"/>
                      <a:cs typeface="+mn-cs"/>
                    </a:endParaRPr>
                  </a:p>
                </p:txBody>
              </p:sp>
            </p:grpSp>
            <p:sp>
              <p:nvSpPr>
                <p:cNvPr id="18" name="직각 삼각형 17"/>
                <p:cNvSpPr>
                  <a:spLocks/>
                </p:cNvSpPr>
                <p:nvPr/>
              </p:nvSpPr>
              <p:spPr>
                <a:xfrm rot="10800000" flipH="1" flipV="1">
                  <a:off x="162560" y="5995670"/>
                  <a:ext cx="11868150" cy="680085"/>
                </a:xfrm>
                <a:prstGeom prst="rtTriangle">
                  <a:avLst/>
                </a:prstGeom>
                <a:solidFill>
                  <a:srgbClr val="1F4E79">
                    <a:alpha val="3925"/>
                  </a:srgb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 defTabSz="914400" eaLnBrk="1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 lang="ko-KR" altLang="en-US" sz="1800"/>
                  </a:pPr>
                  <a:endParaRPr lang="ko-KR" altLang="en-US" sz="1800">
                    <a:latin typeface="맑은 고딕" charset="0"/>
                    <a:ea typeface="맑은 고딕" charset="0"/>
                    <a:cs typeface="+mn-cs"/>
                  </a:endParaRPr>
                </a:p>
              </p:txBody>
            </p:sp>
          </p:grpSp>
          <p:sp>
            <p:nvSpPr>
              <p:cNvPr id="46" name="직사각형 45"/>
              <p:cNvSpPr>
                <a:spLocks/>
              </p:cNvSpPr>
              <p:nvPr/>
            </p:nvSpPr>
            <p:spPr>
              <a:xfrm>
                <a:off x="351155" y="421640"/>
                <a:ext cx="1125220" cy="586105"/>
              </a:xfrm>
              <a:prstGeom prst="rect">
                <a:avLst/>
              </a:prstGeom>
            </p:spPr>
            <p:txBody>
              <a:bodyPr vert="horz" wrap="none" lIns="91440" tIns="45720" rIns="91440" bIns="45720" numCol="1" anchor="t">
                <a:spAutoFit/>
              </a:bodyPr>
              <a:lstStyle/>
              <a:p>
                <a:pPr marL="0" indent="0" algn="l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ko-KR" altLang="en-US" sz="1800"/>
                </a:pPr>
                <a:r>
                  <a:rPr lang="en-US" altLang="ko-KR" sz="3200">
                    <a:solidFill>
                      <a:srgbClr val="1F4E79"/>
                    </a:solidFill>
                    <a:latin typeface="Impact" charset="0"/>
                    <a:ea typeface="Impact" charset="0"/>
                  </a:rPr>
                  <a:t>INDEX</a:t>
                </a:r>
                <a:endParaRPr lang="ko-KR" altLang="en-US" sz="3200">
                  <a:solidFill>
                    <a:srgbClr val="1F4E79"/>
                  </a:solidFill>
                  <a:latin typeface="Impact" charset="0"/>
                  <a:ea typeface="Impact" charset="0"/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>
              <a:off x="731520" y="1388745"/>
              <a:ext cx="10400665" cy="3002915"/>
              <a:chOff x="731520" y="1388745"/>
              <a:chExt cx="10400665" cy="3002915"/>
            </a:xfrm>
          </p:grpSpPr>
          <p:grpSp>
            <p:nvGrpSpPr>
              <p:cNvPr id="35" name="그룹 34"/>
              <p:cNvGrpSpPr/>
              <p:nvPr/>
            </p:nvGrpSpPr>
            <p:grpSpPr>
              <a:xfrm>
                <a:off x="731520" y="2211705"/>
                <a:ext cx="5506720" cy="2179955"/>
                <a:chOff x="731520" y="2211705"/>
                <a:chExt cx="5506720" cy="2179955"/>
              </a:xfrm>
            </p:grpSpPr>
            <p:grpSp>
              <p:nvGrpSpPr>
                <p:cNvPr id="34" name="그룹 33"/>
                <p:cNvGrpSpPr/>
                <p:nvPr/>
              </p:nvGrpSpPr>
              <p:grpSpPr>
                <a:xfrm>
                  <a:off x="731520" y="2328545"/>
                  <a:ext cx="1132840" cy="1972310"/>
                  <a:chOff x="731520" y="2328545"/>
                  <a:chExt cx="1132840" cy="1972310"/>
                </a:xfrm>
              </p:grpSpPr>
              <p:sp>
                <p:nvSpPr>
                  <p:cNvPr id="167" name="TextBox 166"/>
                  <p:cNvSpPr txBox="1">
                    <a:spLocks/>
                  </p:cNvSpPr>
                  <p:nvPr/>
                </p:nvSpPr>
                <p:spPr>
                  <a:xfrm>
                    <a:off x="731520" y="2328545"/>
                    <a:ext cx="1132840" cy="344805"/>
                  </a:xfrm>
                  <a:prstGeom prst="rect">
                    <a:avLst/>
                  </a:prstGeom>
                  <a:noFill/>
                </p:spPr>
                <p:txBody>
                  <a:bodyPr vert="horz" wrap="square" lIns="91440" tIns="45720" rIns="91440" bIns="45720" numCol="1" anchor="t">
                    <a:spAutoFit/>
                  </a:bodyPr>
                  <a:lstStyle/>
                  <a:p>
                    <a:pPr marL="0" indent="0" algn="l" defTabSz="914400" eaLnBrk="1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FontTx/>
                      <a:buNone/>
                      <a:defRPr lang="ko-KR" altLang="en-US" sz="1800"/>
                    </a:pPr>
                    <a:r>
                      <a:rPr lang="en-US" altLang="ko-KR" sz="16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Impact" charset="0"/>
                        <a:ea typeface="Impact" charset="0"/>
                      </a:rPr>
                      <a:t>INDEX 02</a:t>
                    </a:r>
                    <a:endParaRPr lang="ko-KR" altLang="en-US" sz="1600" dirty="0">
                      <a:solidFill>
                        <a:schemeClr val="accent1">
                          <a:lumMod val="50000"/>
                        </a:schemeClr>
                      </a:solidFill>
                      <a:latin typeface="Impact" charset="0"/>
                      <a:ea typeface="Impact" charset="0"/>
                    </a:endParaRPr>
                  </a:p>
                </p:txBody>
              </p:sp>
              <p:sp>
                <p:nvSpPr>
                  <p:cNvPr id="187" name="TextBox 186"/>
                  <p:cNvSpPr txBox="1">
                    <a:spLocks/>
                  </p:cNvSpPr>
                  <p:nvPr/>
                </p:nvSpPr>
                <p:spPr>
                  <a:xfrm>
                    <a:off x="731520" y="3138170"/>
                    <a:ext cx="1132840" cy="344805"/>
                  </a:xfrm>
                  <a:prstGeom prst="rect">
                    <a:avLst/>
                  </a:prstGeom>
                  <a:noFill/>
                </p:spPr>
                <p:txBody>
                  <a:bodyPr vert="horz" wrap="square" lIns="91440" tIns="45720" rIns="91440" bIns="45720" numCol="1" anchor="t">
                    <a:spAutoFit/>
                  </a:bodyPr>
                  <a:lstStyle/>
                  <a:p>
                    <a:pPr marL="0" indent="0" algn="l" defTabSz="914400" eaLnBrk="1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FontTx/>
                      <a:buNone/>
                      <a:defRPr lang="ko-KR" altLang="en-US" sz="1800"/>
                    </a:pPr>
                    <a:r>
                      <a:rPr lang="en-US" altLang="ko-KR" sz="16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Impact" charset="0"/>
                        <a:ea typeface="Impact" charset="0"/>
                      </a:rPr>
                      <a:t>INDEX 03</a:t>
                    </a:r>
                    <a:endParaRPr lang="ko-KR" altLang="en-US" sz="1600" dirty="0">
                      <a:solidFill>
                        <a:schemeClr val="accent1">
                          <a:lumMod val="50000"/>
                        </a:schemeClr>
                      </a:solidFill>
                      <a:latin typeface="Impact" charset="0"/>
                      <a:ea typeface="Impact" charset="0"/>
                    </a:endParaRPr>
                  </a:p>
                </p:txBody>
              </p:sp>
              <p:sp>
                <p:nvSpPr>
                  <p:cNvPr id="194" name="TextBox 193"/>
                  <p:cNvSpPr txBox="1">
                    <a:spLocks/>
                  </p:cNvSpPr>
                  <p:nvPr/>
                </p:nvSpPr>
                <p:spPr>
                  <a:xfrm>
                    <a:off x="731520" y="3956050"/>
                    <a:ext cx="1132840" cy="344805"/>
                  </a:xfrm>
                  <a:prstGeom prst="rect">
                    <a:avLst/>
                  </a:prstGeom>
                  <a:noFill/>
                </p:spPr>
                <p:txBody>
                  <a:bodyPr vert="horz" wrap="square" lIns="91440" tIns="45720" rIns="91440" bIns="45720" numCol="1" anchor="t">
                    <a:spAutoFit/>
                  </a:bodyPr>
                  <a:lstStyle/>
                  <a:p>
                    <a:pPr marL="0" indent="0" algn="l" defTabSz="914400" eaLnBrk="1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FontTx/>
                      <a:buNone/>
                      <a:defRPr lang="ko-KR" altLang="en-US" sz="1800"/>
                    </a:pPr>
                    <a:r>
                      <a:rPr lang="en-US" altLang="ko-KR" sz="16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Impact" charset="0"/>
                        <a:ea typeface="Impact" charset="0"/>
                      </a:rPr>
                      <a:t>INDEX 04</a:t>
                    </a:r>
                    <a:endParaRPr lang="ko-KR" altLang="en-US" sz="1600" dirty="0">
                      <a:solidFill>
                        <a:schemeClr val="accent1">
                          <a:lumMod val="50000"/>
                        </a:schemeClr>
                      </a:solidFill>
                      <a:latin typeface="Impact" charset="0"/>
                      <a:ea typeface="Impact" charset="0"/>
                    </a:endParaRPr>
                  </a:p>
                </p:txBody>
              </p:sp>
            </p:grpSp>
            <p:grpSp>
              <p:nvGrpSpPr>
                <p:cNvPr id="256" name="그룹 255"/>
                <p:cNvGrpSpPr/>
                <p:nvPr/>
              </p:nvGrpSpPr>
              <p:grpSpPr>
                <a:xfrm>
                  <a:off x="1861185" y="2211705"/>
                  <a:ext cx="4361180" cy="549910"/>
                  <a:chOff x="1861185" y="2211705"/>
                  <a:chExt cx="4361180" cy="549910"/>
                </a:xfrm>
              </p:grpSpPr>
              <p:sp>
                <p:nvSpPr>
                  <p:cNvPr id="258" name="사각형: 둥근 모서리 257"/>
                  <p:cNvSpPr>
                    <a:spLocks/>
                  </p:cNvSpPr>
                  <p:nvPr/>
                </p:nvSpPr>
                <p:spPr>
                  <a:xfrm>
                    <a:off x="1861185" y="2211705"/>
                    <a:ext cx="3717925" cy="550545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1F4E79"/>
                  </a:solidFill>
                  <a:ln w="0">
                    <a:noFill/>
                    <a:prstDash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anchor="ctr">
                    <a:noAutofit/>
                  </a:bodyPr>
                  <a:lstStyle/>
                  <a:p>
                    <a:pPr marL="0" indent="0" algn="ctr" defTabSz="914400" eaLnBrk="1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FontTx/>
                      <a:buNone/>
                      <a:defRPr lang="ko-KR" altLang="en-US" sz="1800"/>
                    </a:pPr>
                    <a:endParaRPr lang="ko-KR" altLang="en-US" sz="1800">
                      <a:latin typeface="맑은 고딕" charset="0"/>
                      <a:ea typeface="맑은 고딕" charset="0"/>
                      <a:cs typeface="+mn-cs"/>
                    </a:endParaRPr>
                  </a:p>
                </p:txBody>
              </p:sp>
              <p:sp>
                <p:nvSpPr>
                  <p:cNvPr id="259" name="TextBox 258"/>
                  <p:cNvSpPr txBox="1">
                    <a:spLocks/>
                  </p:cNvSpPr>
                  <p:nvPr/>
                </p:nvSpPr>
                <p:spPr>
                  <a:xfrm>
                    <a:off x="1978660" y="2346325"/>
                    <a:ext cx="4244340" cy="323215"/>
                  </a:xfrm>
                  <a:prstGeom prst="rect">
                    <a:avLst/>
                  </a:prstGeom>
                  <a:noFill/>
                </p:spPr>
                <p:txBody>
                  <a:bodyPr vert="horz" wrap="square" lIns="91440" tIns="45720" rIns="91440" bIns="45720" numCol="1" anchor="t">
                    <a:spAutoFit/>
                  </a:bodyPr>
                  <a:lstStyle/>
                  <a:p>
                    <a:pPr marL="0" indent="0" algn="l" defTabSz="914400" eaLnBrk="1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FontTx/>
                      <a:buNone/>
                      <a:defRPr lang="ko-KR" altLang="en-US" sz="1800"/>
                    </a:pPr>
                    <a:r>
                      <a:rPr lang="ko-KR" altLang="en-US" sz="1500" b="1">
                        <a:ln w="9525" cap="flat" cmpd="sng">
                          <a:solidFill>
                            <a:schemeClr val="tx1">
                              <a:lumMod val="75000"/>
                              <a:lumOff val="25000"/>
                              <a:alpha val="28627"/>
                            </a:schemeClr>
                          </a:solidFill>
                          <a:prstDash val="solid"/>
                        </a:ln>
                        <a:solidFill>
                          <a:schemeClr val="bg1"/>
                        </a:solidFill>
                        <a:latin typeface="HY견고딕" charset="0"/>
                        <a:ea typeface="HY견고딕" charset="0"/>
                        <a:cs typeface="조선일보명조" charset="0"/>
                      </a:rPr>
                      <a:t>졸업 연구 개요</a:t>
                    </a:r>
                  </a:p>
                </p:txBody>
              </p:sp>
            </p:grpSp>
            <p:grpSp>
              <p:nvGrpSpPr>
                <p:cNvPr id="260" name="그룹 259"/>
                <p:cNvGrpSpPr/>
                <p:nvPr/>
              </p:nvGrpSpPr>
              <p:grpSpPr>
                <a:xfrm>
                  <a:off x="1868170" y="3030855"/>
                  <a:ext cx="4370070" cy="549910"/>
                  <a:chOff x="1868170" y="3030855"/>
                  <a:chExt cx="4370070" cy="549910"/>
                </a:xfrm>
              </p:grpSpPr>
              <p:sp>
                <p:nvSpPr>
                  <p:cNvPr id="262" name="사각형: 둥근 모서리 261"/>
                  <p:cNvSpPr>
                    <a:spLocks/>
                  </p:cNvSpPr>
                  <p:nvPr/>
                </p:nvSpPr>
                <p:spPr>
                  <a:xfrm>
                    <a:off x="1868170" y="3030855"/>
                    <a:ext cx="3701415" cy="550545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1F4E79"/>
                  </a:solidFill>
                  <a:ln w="0">
                    <a:noFill/>
                    <a:prstDash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anchor="ctr">
                    <a:noAutofit/>
                  </a:bodyPr>
                  <a:lstStyle/>
                  <a:p>
                    <a:pPr marL="0" indent="0" algn="ctr" defTabSz="914400" eaLnBrk="1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FontTx/>
                      <a:buNone/>
                      <a:defRPr lang="ko-KR" altLang="en-US" sz="1800"/>
                    </a:pPr>
                    <a:endParaRPr lang="ko-KR" altLang="en-US" sz="1800">
                      <a:latin typeface="맑은 고딕" charset="0"/>
                      <a:ea typeface="맑은 고딕" charset="0"/>
                      <a:cs typeface="+mn-cs"/>
                    </a:endParaRPr>
                  </a:p>
                </p:txBody>
              </p:sp>
              <p:sp>
                <p:nvSpPr>
                  <p:cNvPr id="263" name="TextBox 262"/>
                  <p:cNvSpPr txBox="1">
                    <a:spLocks/>
                  </p:cNvSpPr>
                  <p:nvPr/>
                </p:nvSpPr>
                <p:spPr>
                  <a:xfrm>
                    <a:off x="1994535" y="3166110"/>
                    <a:ext cx="4244340" cy="323215"/>
                  </a:xfrm>
                  <a:prstGeom prst="rect">
                    <a:avLst/>
                  </a:prstGeom>
                  <a:noFill/>
                </p:spPr>
                <p:txBody>
                  <a:bodyPr vert="horz" wrap="square" lIns="91440" tIns="45720" rIns="91440" bIns="45720" numCol="1" anchor="t">
                    <a:spAutoFit/>
                  </a:bodyPr>
                  <a:lstStyle/>
                  <a:p>
                    <a:pPr marL="0" indent="0" algn="l" defTabSz="914400" eaLnBrk="1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FontTx/>
                      <a:buNone/>
                      <a:defRPr lang="ko-KR" altLang="en-US" sz="1800"/>
                    </a:pPr>
                    <a:r>
                      <a:rPr lang="ko-KR" altLang="en-US" sz="1500" b="1">
                        <a:ln w="9525" cap="flat" cmpd="sng">
                          <a:solidFill>
                            <a:schemeClr val="tx1">
                              <a:lumMod val="75000"/>
                              <a:lumOff val="25000"/>
                              <a:alpha val="28627"/>
                            </a:schemeClr>
                          </a:solidFill>
                          <a:prstDash val="solid"/>
                        </a:ln>
                        <a:solidFill>
                          <a:schemeClr val="bg1"/>
                        </a:solidFill>
                        <a:latin typeface="HY견고딕" charset="0"/>
                        <a:ea typeface="HY견고딕" charset="0"/>
                        <a:cs typeface="조선일보명조" charset="0"/>
                      </a:rPr>
                      <a:t>시스템 수행 시나리오</a:t>
                    </a:r>
                  </a:p>
                </p:txBody>
              </p:sp>
            </p:grpSp>
            <p:grpSp>
              <p:nvGrpSpPr>
                <p:cNvPr id="264" name="그룹 263"/>
                <p:cNvGrpSpPr/>
                <p:nvPr/>
              </p:nvGrpSpPr>
              <p:grpSpPr>
                <a:xfrm>
                  <a:off x="1861185" y="3841750"/>
                  <a:ext cx="4361180" cy="549910"/>
                  <a:chOff x="1861185" y="3841750"/>
                  <a:chExt cx="4361180" cy="549910"/>
                </a:xfrm>
              </p:grpSpPr>
              <p:sp>
                <p:nvSpPr>
                  <p:cNvPr id="266" name="사각형: 둥근 모서리 265"/>
                  <p:cNvSpPr>
                    <a:spLocks/>
                  </p:cNvSpPr>
                  <p:nvPr/>
                </p:nvSpPr>
                <p:spPr>
                  <a:xfrm>
                    <a:off x="1861185" y="3841750"/>
                    <a:ext cx="3717925" cy="550545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1F4E79"/>
                  </a:solidFill>
                  <a:ln w="0">
                    <a:noFill/>
                    <a:prstDash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anchor="ctr">
                    <a:noAutofit/>
                  </a:bodyPr>
                  <a:lstStyle/>
                  <a:p>
                    <a:pPr marL="0" indent="0" algn="ctr" defTabSz="914400" eaLnBrk="1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FontTx/>
                      <a:buNone/>
                      <a:defRPr lang="ko-KR" altLang="en-US" sz="1800"/>
                    </a:pPr>
                    <a:endParaRPr lang="ko-KR" altLang="en-US" sz="1800">
                      <a:latin typeface="맑은 고딕" charset="0"/>
                      <a:ea typeface="맑은 고딕" charset="0"/>
                      <a:cs typeface="+mn-cs"/>
                    </a:endParaRPr>
                  </a:p>
                </p:txBody>
              </p:sp>
              <p:sp>
                <p:nvSpPr>
                  <p:cNvPr id="267" name="TextBox 266"/>
                  <p:cNvSpPr txBox="1">
                    <a:spLocks/>
                  </p:cNvSpPr>
                  <p:nvPr/>
                </p:nvSpPr>
                <p:spPr>
                  <a:xfrm>
                    <a:off x="1978660" y="3976370"/>
                    <a:ext cx="4244340" cy="323215"/>
                  </a:xfrm>
                  <a:prstGeom prst="rect">
                    <a:avLst/>
                  </a:prstGeom>
                  <a:noFill/>
                </p:spPr>
                <p:txBody>
                  <a:bodyPr vert="horz" wrap="square" lIns="91440" tIns="45720" rIns="91440" bIns="45720" numCol="1" anchor="t">
                    <a:spAutoFit/>
                  </a:bodyPr>
                  <a:lstStyle/>
                  <a:p>
                    <a:pPr marL="0" indent="0" algn="l" defTabSz="914400" eaLnBrk="1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FontTx/>
                      <a:buNone/>
                      <a:defRPr lang="ko-KR" altLang="en-US" sz="1800"/>
                    </a:pPr>
                    <a:r>
                      <a:rPr lang="ko-KR" altLang="en-US" sz="1500" b="1">
                        <a:ln w="9525" cap="flat" cmpd="sng">
                          <a:solidFill>
                            <a:schemeClr val="tx1">
                              <a:lumMod val="75000"/>
                              <a:lumOff val="25000"/>
                              <a:alpha val="28627"/>
                            </a:schemeClr>
                          </a:solidFill>
                          <a:prstDash val="solid"/>
                        </a:ln>
                        <a:solidFill>
                          <a:schemeClr val="bg1"/>
                        </a:solidFill>
                        <a:latin typeface="HY견고딕" charset="0"/>
                        <a:ea typeface="HY견고딕" charset="0"/>
                        <a:cs typeface="조선일보명조" charset="0"/>
                      </a:rPr>
                      <a:t>시스템 구성도</a:t>
                    </a:r>
                  </a:p>
                </p:txBody>
              </p:sp>
            </p:grpSp>
          </p:grpSp>
          <p:grpSp>
            <p:nvGrpSpPr>
              <p:cNvPr id="37" name="그룹 36"/>
              <p:cNvGrpSpPr/>
              <p:nvPr/>
            </p:nvGrpSpPr>
            <p:grpSpPr>
              <a:xfrm>
                <a:off x="5626100" y="1388745"/>
                <a:ext cx="5506085" cy="2985770"/>
                <a:chOff x="5626100" y="1388745"/>
                <a:chExt cx="5506085" cy="2985770"/>
              </a:xfrm>
            </p:grpSpPr>
            <p:grpSp>
              <p:nvGrpSpPr>
                <p:cNvPr id="315" name="그룹 314"/>
                <p:cNvGrpSpPr/>
                <p:nvPr/>
              </p:nvGrpSpPr>
              <p:grpSpPr>
                <a:xfrm>
                  <a:off x="5626100" y="1492885"/>
                  <a:ext cx="1132840" cy="2791460"/>
                  <a:chOff x="5626100" y="1492885"/>
                  <a:chExt cx="1132840" cy="2791460"/>
                </a:xfrm>
              </p:grpSpPr>
              <p:sp>
                <p:nvSpPr>
                  <p:cNvPr id="356" name="TextBox 355"/>
                  <p:cNvSpPr txBox="1">
                    <a:spLocks/>
                  </p:cNvSpPr>
                  <p:nvPr/>
                </p:nvSpPr>
                <p:spPr>
                  <a:xfrm>
                    <a:off x="5626100" y="1492885"/>
                    <a:ext cx="1132840" cy="344805"/>
                  </a:xfrm>
                  <a:prstGeom prst="rect">
                    <a:avLst/>
                  </a:prstGeom>
                  <a:noFill/>
                </p:spPr>
                <p:txBody>
                  <a:bodyPr vert="horz" wrap="square" lIns="91440" tIns="45720" rIns="91440" bIns="45720" numCol="1" anchor="t">
                    <a:spAutoFit/>
                  </a:bodyPr>
                  <a:lstStyle/>
                  <a:p>
                    <a:pPr marL="0" indent="0" algn="l" defTabSz="914400" eaLnBrk="1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FontTx/>
                      <a:buNone/>
                      <a:defRPr lang="ko-KR" altLang="en-US" sz="1800"/>
                    </a:pPr>
                    <a:r>
                      <a:rPr lang="en-US" altLang="ko-KR" sz="16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Impact" charset="0"/>
                        <a:ea typeface="Impact" charset="0"/>
                      </a:rPr>
                      <a:t>INDEX 06</a:t>
                    </a:r>
                    <a:endParaRPr lang="ko-KR" altLang="en-US" sz="1600" dirty="0">
                      <a:solidFill>
                        <a:schemeClr val="accent1">
                          <a:lumMod val="50000"/>
                        </a:schemeClr>
                      </a:solidFill>
                      <a:latin typeface="Impact" charset="0"/>
                      <a:ea typeface="Impact" charset="0"/>
                    </a:endParaRPr>
                  </a:p>
                </p:txBody>
              </p:sp>
              <p:sp>
                <p:nvSpPr>
                  <p:cNvPr id="350" name="TextBox 349"/>
                  <p:cNvSpPr txBox="1">
                    <a:spLocks/>
                  </p:cNvSpPr>
                  <p:nvPr/>
                </p:nvSpPr>
                <p:spPr>
                  <a:xfrm>
                    <a:off x="5626100" y="2311400"/>
                    <a:ext cx="1132840" cy="344805"/>
                  </a:xfrm>
                  <a:prstGeom prst="rect">
                    <a:avLst/>
                  </a:prstGeom>
                  <a:noFill/>
                </p:spPr>
                <p:txBody>
                  <a:bodyPr vert="horz" wrap="square" lIns="91440" tIns="45720" rIns="91440" bIns="45720" numCol="1" anchor="t">
                    <a:spAutoFit/>
                  </a:bodyPr>
                  <a:lstStyle/>
                  <a:p>
                    <a:pPr marL="0" indent="0" algn="l" defTabSz="914400" eaLnBrk="1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FontTx/>
                      <a:buNone/>
                      <a:defRPr lang="ko-KR" altLang="en-US" sz="1800"/>
                    </a:pPr>
                    <a:r>
                      <a:rPr lang="en-US" altLang="ko-KR" sz="16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Impact" charset="0"/>
                        <a:ea typeface="Impact" charset="0"/>
                      </a:rPr>
                      <a:t>INDEX 07</a:t>
                    </a:r>
                    <a:endParaRPr lang="ko-KR" altLang="en-US" sz="1600" dirty="0">
                      <a:solidFill>
                        <a:schemeClr val="accent1">
                          <a:lumMod val="50000"/>
                        </a:schemeClr>
                      </a:solidFill>
                      <a:latin typeface="Impact" charset="0"/>
                      <a:ea typeface="Impact" charset="0"/>
                    </a:endParaRPr>
                  </a:p>
                </p:txBody>
              </p:sp>
              <p:sp>
                <p:nvSpPr>
                  <p:cNvPr id="344" name="TextBox 343"/>
                  <p:cNvSpPr txBox="1">
                    <a:spLocks/>
                  </p:cNvSpPr>
                  <p:nvPr/>
                </p:nvSpPr>
                <p:spPr>
                  <a:xfrm>
                    <a:off x="5626100" y="3121025"/>
                    <a:ext cx="1132840" cy="344805"/>
                  </a:xfrm>
                  <a:prstGeom prst="rect">
                    <a:avLst/>
                  </a:prstGeom>
                  <a:noFill/>
                </p:spPr>
                <p:txBody>
                  <a:bodyPr vert="horz" wrap="square" lIns="91440" tIns="45720" rIns="91440" bIns="45720" numCol="1" anchor="t">
                    <a:spAutoFit/>
                  </a:bodyPr>
                  <a:lstStyle/>
                  <a:p>
                    <a:pPr marL="0" indent="0" algn="l" defTabSz="914400" eaLnBrk="1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FontTx/>
                      <a:buNone/>
                      <a:defRPr lang="ko-KR" altLang="en-US" sz="1800"/>
                    </a:pPr>
                    <a:r>
                      <a:rPr lang="en-US" altLang="ko-KR" sz="16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Impact" charset="0"/>
                        <a:ea typeface="Impact" charset="0"/>
                      </a:rPr>
                      <a:t>INDEX 08</a:t>
                    </a:r>
                    <a:endParaRPr lang="ko-KR" altLang="en-US" sz="1600" dirty="0">
                      <a:solidFill>
                        <a:schemeClr val="accent1">
                          <a:lumMod val="50000"/>
                        </a:schemeClr>
                      </a:solidFill>
                      <a:latin typeface="Impact" charset="0"/>
                      <a:ea typeface="Impact" charset="0"/>
                    </a:endParaRPr>
                  </a:p>
                </p:txBody>
              </p:sp>
              <p:sp>
                <p:nvSpPr>
                  <p:cNvPr id="338" name="TextBox 337"/>
                  <p:cNvSpPr txBox="1">
                    <a:spLocks/>
                  </p:cNvSpPr>
                  <p:nvPr/>
                </p:nvSpPr>
                <p:spPr>
                  <a:xfrm>
                    <a:off x="5626100" y="3939540"/>
                    <a:ext cx="1132840" cy="344805"/>
                  </a:xfrm>
                  <a:prstGeom prst="rect">
                    <a:avLst/>
                  </a:prstGeom>
                  <a:noFill/>
                </p:spPr>
                <p:txBody>
                  <a:bodyPr vert="horz" wrap="square" lIns="91440" tIns="45720" rIns="91440" bIns="45720" numCol="1" anchor="t">
                    <a:spAutoFit/>
                  </a:bodyPr>
                  <a:lstStyle/>
                  <a:p>
                    <a:pPr marL="0" indent="0" algn="l" defTabSz="914400" eaLnBrk="1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FontTx/>
                      <a:buNone/>
                      <a:defRPr lang="ko-KR" altLang="en-US" sz="1800"/>
                    </a:pPr>
                    <a:r>
                      <a:rPr lang="en-US" altLang="ko-KR" sz="16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Impact" charset="0"/>
                        <a:ea typeface="Impact" charset="0"/>
                      </a:rPr>
                      <a:t>INDEX 09</a:t>
                    </a:r>
                    <a:endParaRPr lang="ko-KR" altLang="en-US" sz="1600" dirty="0">
                      <a:solidFill>
                        <a:schemeClr val="accent1">
                          <a:lumMod val="50000"/>
                        </a:schemeClr>
                      </a:solidFill>
                      <a:latin typeface="Impact" charset="0"/>
                      <a:ea typeface="Impact" charset="0"/>
                    </a:endParaRPr>
                  </a:p>
                </p:txBody>
              </p:sp>
            </p:grpSp>
            <p:grpSp>
              <p:nvGrpSpPr>
                <p:cNvPr id="316" name="그룹 315"/>
                <p:cNvGrpSpPr/>
                <p:nvPr/>
              </p:nvGrpSpPr>
              <p:grpSpPr>
                <a:xfrm>
                  <a:off x="6757670" y="1388745"/>
                  <a:ext cx="4029710" cy="549910"/>
                  <a:chOff x="6757670" y="1388745"/>
                  <a:chExt cx="4029710" cy="549910"/>
                </a:xfrm>
              </p:grpSpPr>
              <p:sp>
                <p:nvSpPr>
                  <p:cNvPr id="330" name="사각형: 둥근 모서리 329"/>
                  <p:cNvSpPr>
                    <a:spLocks/>
                  </p:cNvSpPr>
                  <p:nvPr/>
                </p:nvSpPr>
                <p:spPr>
                  <a:xfrm>
                    <a:off x="6757670" y="1388745"/>
                    <a:ext cx="4030345" cy="550545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1F4E79"/>
                  </a:solidFill>
                  <a:ln w="0">
                    <a:noFill/>
                    <a:prstDash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anchor="ctr">
                    <a:noAutofit/>
                  </a:bodyPr>
                  <a:lstStyle/>
                  <a:p>
                    <a:pPr marL="0" indent="0" algn="ctr" defTabSz="914400" eaLnBrk="1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FontTx/>
                      <a:buNone/>
                      <a:defRPr lang="ko-KR" altLang="en-US" sz="1800"/>
                    </a:pPr>
                    <a:endParaRPr lang="ko-KR" altLang="en-US" sz="1800">
                      <a:latin typeface="맑은 고딕" charset="0"/>
                      <a:ea typeface="맑은 고딕" charset="0"/>
                      <a:cs typeface="+mn-cs"/>
                    </a:endParaRPr>
                  </a:p>
                </p:txBody>
              </p:sp>
              <p:sp>
                <p:nvSpPr>
                  <p:cNvPr id="331" name="TextBox 330"/>
                  <p:cNvSpPr txBox="1">
                    <a:spLocks/>
                  </p:cNvSpPr>
                  <p:nvPr/>
                </p:nvSpPr>
                <p:spPr>
                  <a:xfrm>
                    <a:off x="6911340" y="1523365"/>
                    <a:ext cx="3691890" cy="322580"/>
                  </a:xfrm>
                  <a:prstGeom prst="rect">
                    <a:avLst/>
                  </a:prstGeom>
                  <a:noFill/>
                </p:spPr>
                <p:txBody>
                  <a:bodyPr vert="horz" wrap="square" lIns="91440" tIns="45720" rIns="91440" bIns="45720" numCol="1" anchor="t">
                    <a:spAutoFit/>
                  </a:bodyPr>
                  <a:lstStyle/>
                  <a:p>
                    <a:pPr marL="0" indent="0" algn="l" defTabSz="914400" eaLnBrk="1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FontTx/>
                      <a:buNone/>
                      <a:defRPr lang="ko-KR" altLang="en-US" sz="1800"/>
                    </a:pPr>
                    <a:r>
                      <a:rPr lang="ko-KR" altLang="en-US" sz="1500" b="1">
                        <a:ln w="9525" cap="flat" cmpd="sng">
                          <a:solidFill>
                            <a:schemeClr val="tx1">
                              <a:lumMod val="75000"/>
                              <a:lumOff val="25000"/>
                              <a:alpha val="28627"/>
                            </a:schemeClr>
                          </a:solidFill>
                          <a:prstDash val="solid"/>
                        </a:ln>
                        <a:solidFill>
                          <a:schemeClr val="bg1"/>
                        </a:solidFill>
                        <a:latin typeface="HY견고딕" charset="0"/>
                        <a:ea typeface="HY견고딕" charset="0"/>
                        <a:cs typeface="조선일보명조" charset="0"/>
                      </a:rPr>
                      <a:t>개발 환경 및 개발 방법 </a:t>
                    </a:r>
                    <a:r>
                      <a:rPr lang="en-US" altLang="ko-KR" sz="1500" b="1">
                        <a:ln w="9525" cap="flat" cmpd="sng">
                          <a:solidFill>
                            <a:schemeClr val="tx1">
                              <a:lumMod val="75000"/>
                              <a:lumOff val="25000"/>
                              <a:alpha val="28627"/>
                            </a:schemeClr>
                          </a:solidFill>
                          <a:prstDash val="solid"/>
                        </a:ln>
                        <a:solidFill>
                          <a:schemeClr val="bg1"/>
                        </a:solidFill>
                        <a:latin typeface="HY견고딕" charset="0"/>
                        <a:ea typeface="HY견고딕" charset="0"/>
                        <a:cs typeface="조선일보명조" charset="0"/>
                      </a:rPr>
                      <a:t>/ </a:t>
                    </a:r>
                    <a:r>
                      <a:rPr lang="ko-KR" altLang="en-US" sz="1500" b="1">
                        <a:ln w="9525" cap="flat" cmpd="sng">
                          <a:solidFill>
                            <a:schemeClr val="tx1">
                              <a:lumMod val="75000"/>
                              <a:lumOff val="25000"/>
                              <a:alpha val="28627"/>
                            </a:schemeClr>
                          </a:solidFill>
                          <a:prstDash val="solid"/>
                        </a:ln>
                        <a:solidFill>
                          <a:schemeClr val="bg1"/>
                        </a:solidFill>
                        <a:latin typeface="HY견고딕" charset="0"/>
                        <a:ea typeface="HY견고딕" charset="0"/>
                        <a:cs typeface="조선일보명조" charset="0"/>
                      </a:rPr>
                      <a:t>데모 환경 설계</a:t>
                    </a:r>
                  </a:p>
                </p:txBody>
              </p:sp>
            </p:grpSp>
            <p:grpSp>
              <p:nvGrpSpPr>
                <p:cNvPr id="317" name="그룹 316"/>
                <p:cNvGrpSpPr/>
                <p:nvPr/>
              </p:nvGrpSpPr>
              <p:grpSpPr>
                <a:xfrm>
                  <a:off x="6755765" y="2194560"/>
                  <a:ext cx="4059555" cy="549910"/>
                  <a:chOff x="6755765" y="2194560"/>
                  <a:chExt cx="4059555" cy="549910"/>
                </a:xfrm>
              </p:grpSpPr>
              <p:sp>
                <p:nvSpPr>
                  <p:cNvPr id="327" name="사각형: 둥근 모서리 326"/>
                  <p:cNvSpPr>
                    <a:spLocks/>
                  </p:cNvSpPr>
                  <p:nvPr/>
                </p:nvSpPr>
                <p:spPr>
                  <a:xfrm>
                    <a:off x="6755765" y="2194560"/>
                    <a:ext cx="4060190" cy="550545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1F4E79"/>
                  </a:solidFill>
                  <a:ln w="0">
                    <a:noFill/>
                    <a:prstDash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anchor="ctr">
                    <a:noAutofit/>
                  </a:bodyPr>
                  <a:lstStyle/>
                  <a:p>
                    <a:pPr marL="0" indent="0" algn="ctr" defTabSz="914400" eaLnBrk="1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FontTx/>
                      <a:buNone/>
                      <a:defRPr lang="ko-KR" altLang="en-US" sz="1800"/>
                    </a:pPr>
                    <a:endParaRPr lang="ko-KR" altLang="en-US" sz="1800">
                      <a:latin typeface="맑은 고딕" charset="0"/>
                      <a:ea typeface="맑은 고딕" charset="0"/>
                      <a:cs typeface="+mn-cs"/>
                    </a:endParaRPr>
                  </a:p>
                </p:txBody>
              </p:sp>
              <p:sp>
                <p:nvSpPr>
                  <p:cNvPr id="328" name="TextBox 327"/>
                  <p:cNvSpPr txBox="1">
                    <a:spLocks/>
                  </p:cNvSpPr>
                  <p:nvPr/>
                </p:nvSpPr>
                <p:spPr>
                  <a:xfrm>
                    <a:off x="6872605" y="2329180"/>
                    <a:ext cx="3324225" cy="322580"/>
                  </a:xfrm>
                  <a:prstGeom prst="rect">
                    <a:avLst/>
                  </a:prstGeom>
                  <a:noFill/>
                </p:spPr>
                <p:txBody>
                  <a:bodyPr vert="horz" wrap="square" lIns="91440" tIns="45720" rIns="91440" bIns="45720" numCol="1" anchor="t">
                    <a:spAutoFit/>
                  </a:bodyPr>
                  <a:lstStyle/>
                  <a:p>
                    <a:pPr marL="0" indent="0" algn="l" defTabSz="914400" eaLnBrk="1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FontTx/>
                      <a:buNone/>
                      <a:defRPr lang="ko-KR" altLang="en-US" sz="1800"/>
                    </a:pPr>
                    <a:r>
                      <a:rPr lang="ko-KR" altLang="en-US" sz="1500" b="1">
                        <a:ln w="9525" cap="flat" cmpd="sng">
                          <a:solidFill>
                            <a:schemeClr val="tx1">
                              <a:lumMod val="75000"/>
                              <a:lumOff val="25000"/>
                              <a:alpha val="28627"/>
                            </a:schemeClr>
                          </a:solidFill>
                          <a:prstDash val="solid"/>
                        </a:ln>
                        <a:solidFill>
                          <a:schemeClr val="bg1"/>
                        </a:solidFill>
                        <a:latin typeface="HY견고딕" charset="0"/>
                        <a:ea typeface="HY견고딕" charset="0"/>
                        <a:cs typeface="조선일보명조" charset="0"/>
                      </a:rPr>
                      <a:t>업무 분담</a:t>
                    </a:r>
                  </a:p>
                </p:txBody>
              </p:sp>
            </p:grpSp>
            <p:grpSp>
              <p:nvGrpSpPr>
                <p:cNvPr id="318" name="그룹 317"/>
                <p:cNvGrpSpPr/>
                <p:nvPr/>
              </p:nvGrpSpPr>
              <p:grpSpPr>
                <a:xfrm>
                  <a:off x="6771640" y="3014345"/>
                  <a:ext cx="4360545" cy="549910"/>
                  <a:chOff x="6771640" y="3014345"/>
                  <a:chExt cx="4360545" cy="549910"/>
                </a:xfrm>
              </p:grpSpPr>
              <p:sp>
                <p:nvSpPr>
                  <p:cNvPr id="324" name="사각형: 둥근 모서리 323"/>
                  <p:cNvSpPr>
                    <a:spLocks/>
                  </p:cNvSpPr>
                  <p:nvPr/>
                </p:nvSpPr>
                <p:spPr>
                  <a:xfrm>
                    <a:off x="6771640" y="3014345"/>
                    <a:ext cx="4034790" cy="550545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1F4E79"/>
                  </a:solidFill>
                  <a:ln w="0">
                    <a:noFill/>
                    <a:prstDash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anchor="ctr">
                    <a:noAutofit/>
                  </a:bodyPr>
                  <a:lstStyle/>
                  <a:p>
                    <a:pPr marL="0" indent="0" algn="ctr" defTabSz="914400" eaLnBrk="1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FontTx/>
                      <a:buNone/>
                      <a:defRPr lang="ko-KR" altLang="en-US" sz="1800"/>
                    </a:pPr>
                    <a:endParaRPr lang="ko-KR" altLang="en-US" sz="1800">
                      <a:latin typeface="맑은 고딕" charset="0"/>
                      <a:ea typeface="맑은 고딕" charset="0"/>
                      <a:cs typeface="+mn-cs"/>
                    </a:endParaRPr>
                  </a:p>
                </p:txBody>
              </p:sp>
              <p:sp>
                <p:nvSpPr>
                  <p:cNvPr id="325" name="TextBox 324"/>
                  <p:cNvSpPr txBox="1">
                    <a:spLocks/>
                  </p:cNvSpPr>
                  <p:nvPr/>
                </p:nvSpPr>
                <p:spPr>
                  <a:xfrm>
                    <a:off x="6888480" y="3148965"/>
                    <a:ext cx="4244340" cy="323215"/>
                  </a:xfrm>
                  <a:prstGeom prst="rect">
                    <a:avLst/>
                  </a:prstGeom>
                  <a:noFill/>
                </p:spPr>
                <p:txBody>
                  <a:bodyPr vert="horz" wrap="square" lIns="91440" tIns="45720" rIns="91440" bIns="45720" numCol="1" anchor="t">
                    <a:spAutoFit/>
                  </a:bodyPr>
                  <a:lstStyle/>
                  <a:p>
                    <a:pPr marL="0" indent="0" algn="l" defTabSz="914400" eaLnBrk="1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FontTx/>
                      <a:buNone/>
                      <a:defRPr lang="ko-KR" altLang="en-US" sz="1800"/>
                    </a:pPr>
                    <a:r>
                      <a:rPr lang="ko-KR" altLang="en-US" sz="1500" b="1">
                        <a:ln w="9525" cap="flat" cmpd="sng">
                          <a:solidFill>
                            <a:schemeClr val="tx1">
                              <a:lumMod val="75000"/>
                              <a:lumOff val="25000"/>
                              <a:alpha val="28627"/>
                            </a:schemeClr>
                          </a:solidFill>
                          <a:prstDash val="solid"/>
                        </a:ln>
                        <a:solidFill>
                          <a:schemeClr val="bg1"/>
                        </a:solidFill>
                        <a:latin typeface="HY견고딕" charset="0"/>
                        <a:ea typeface="HY견고딕" charset="0"/>
                        <a:cs typeface="조선일보명조" charset="0"/>
                      </a:rPr>
                      <a:t>졸업 연구 수행 일정</a:t>
                    </a:r>
                  </a:p>
                </p:txBody>
              </p:sp>
            </p:grpSp>
            <p:grpSp>
              <p:nvGrpSpPr>
                <p:cNvPr id="319" name="그룹 318"/>
                <p:cNvGrpSpPr/>
                <p:nvPr/>
              </p:nvGrpSpPr>
              <p:grpSpPr>
                <a:xfrm>
                  <a:off x="6755765" y="3824605"/>
                  <a:ext cx="4360545" cy="549910"/>
                  <a:chOff x="6755765" y="3824605"/>
                  <a:chExt cx="4360545" cy="549910"/>
                </a:xfrm>
              </p:grpSpPr>
              <p:sp>
                <p:nvSpPr>
                  <p:cNvPr id="321" name="사각형: 둥근 모서리 320"/>
                  <p:cNvSpPr>
                    <a:spLocks/>
                  </p:cNvSpPr>
                  <p:nvPr/>
                </p:nvSpPr>
                <p:spPr>
                  <a:xfrm>
                    <a:off x="6755765" y="3824605"/>
                    <a:ext cx="4050665" cy="550545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1F4E79"/>
                  </a:solidFill>
                  <a:ln w="0">
                    <a:noFill/>
                    <a:prstDash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anchor="ctr">
                    <a:noAutofit/>
                  </a:bodyPr>
                  <a:lstStyle/>
                  <a:p>
                    <a:pPr marL="0" indent="0" algn="ctr" defTabSz="914400" eaLnBrk="1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FontTx/>
                      <a:buNone/>
                      <a:defRPr lang="ko-KR" altLang="en-US" sz="1800"/>
                    </a:pPr>
                    <a:endParaRPr lang="ko-KR" altLang="en-US" sz="1800">
                      <a:latin typeface="맑은 고딕" charset="0"/>
                      <a:ea typeface="맑은 고딕" charset="0"/>
                      <a:cs typeface="+mn-cs"/>
                    </a:endParaRPr>
                  </a:p>
                </p:txBody>
              </p:sp>
              <p:sp>
                <p:nvSpPr>
                  <p:cNvPr id="322" name="TextBox 321"/>
                  <p:cNvSpPr txBox="1">
                    <a:spLocks/>
                  </p:cNvSpPr>
                  <p:nvPr/>
                </p:nvSpPr>
                <p:spPr>
                  <a:xfrm>
                    <a:off x="6872605" y="3959225"/>
                    <a:ext cx="4244340" cy="323215"/>
                  </a:xfrm>
                  <a:prstGeom prst="rect">
                    <a:avLst/>
                  </a:prstGeom>
                  <a:noFill/>
                </p:spPr>
                <p:txBody>
                  <a:bodyPr vert="horz" wrap="square" lIns="91440" tIns="45720" rIns="91440" bIns="45720" numCol="1" anchor="t">
                    <a:spAutoFit/>
                  </a:bodyPr>
                  <a:lstStyle/>
                  <a:p>
                    <a:pPr marL="0" indent="0" algn="l" defTabSz="914400" eaLnBrk="1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FontTx/>
                      <a:buNone/>
                      <a:defRPr lang="ko-KR" altLang="en-US" sz="1800"/>
                    </a:pPr>
                    <a:r>
                      <a:rPr lang="ko-KR" altLang="en-US" sz="1500" b="1">
                        <a:ln w="9525" cap="flat" cmpd="sng">
                          <a:solidFill>
                            <a:schemeClr val="tx1">
                              <a:lumMod val="75000"/>
                              <a:lumOff val="25000"/>
                              <a:alpha val="28627"/>
                            </a:schemeClr>
                          </a:solidFill>
                          <a:prstDash val="solid"/>
                        </a:ln>
                        <a:solidFill>
                          <a:schemeClr val="bg1"/>
                        </a:solidFill>
                        <a:latin typeface="HY견고딕" charset="0"/>
                        <a:ea typeface="HY견고딕" charset="0"/>
                        <a:cs typeface="조선일보명조" charset="0"/>
                      </a:rPr>
                      <a:t>필요 기술 및 참고 문헌</a:t>
                    </a:r>
                  </a:p>
                </p:txBody>
              </p:sp>
            </p:grpSp>
          </p:grpSp>
        </p:grpSp>
      </p:grpSp>
      <p:sp>
        <p:nvSpPr>
          <p:cNvPr id="103" name="사각형: 둥근 모서리 102"/>
          <p:cNvSpPr>
            <a:spLocks/>
          </p:cNvSpPr>
          <p:nvPr/>
        </p:nvSpPr>
        <p:spPr>
          <a:xfrm>
            <a:off x="1863725" y="1405255"/>
            <a:ext cx="3705860" cy="550545"/>
          </a:xfrm>
          <a:prstGeom prst="roundRect">
            <a:avLst>
              <a:gd name="adj" fmla="val 16667"/>
            </a:avLst>
          </a:prstGeom>
          <a:solidFill>
            <a:srgbClr val="1F4E7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 sz="1800"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4" name="TextBox 103"/>
          <p:cNvSpPr txBox="1">
            <a:spLocks/>
          </p:cNvSpPr>
          <p:nvPr/>
        </p:nvSpPr>
        <p:spPr>
          <a:xfrm>
            <a:off x="1980565" y="1540510"/>
            <a:ext cx="3764915" cy="322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 sz="1800"/>
            </a:pPr>
            <a:r>
              <a:rPr lang="ko-KR" altLang="en-US" sz="1500" b="1">
                <a:ln w="9525" cap="flat" cmpd="sng">
                  <a:solidFill>
                    <a:schemeClr val="tx1">
                      <a:lumMod val="75000"/>
                      <a:lumOff val="25000"/>
                      <a:alpha val="28627"/>
                    </a:schemeClr>
                  </a:solidFill>
                  <a:prstDash val="solid"/>
                </a:ln>
                <a:solidFill>
                  <a:schemeClr val="bg1"/>
                </a:solidFill>
                <a:latin typeface="HY견고딕" charset="0"/>
                <a:ea typeface="HY견고딕" charset="0"/>
                <a:cs typeface="조선일보명조" charset="0"/>
              </a:rPr>
              <a:t>관련 사례</a:t>
            </a:r>
          </a:p>
        </p:txBody>
      </p:sp>
      <p:sp>
        <p:nvSpPr>
          <p:cNvPr id="160" name="TextBox 159"/>
          <p:cNvSpPr txBox="1">
            <a:spLocks/>
          </p:cNvSpPr>
          <p:nvPr/>
        </p:nvSpPr>
        <p:spPr>
          <a:xfrm>
            <a:off x="731520" y="1510030"/>
            <a:ext cx="1132205" cy="34417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 sz="1800"/>
            </a:pP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Impact" charset="0"/>
                <a:ea typeface="Impact" charset="0"/>
              </a:rPr>
              <a:t>INDEX 01</a:t>
            </a:r>
            <a:endParaRPr lang="ko-KR" altLang="en-US" sz="1600" dirty="0">
              <a:solidFill>
                <a:schemeClr val="accent1">
                  <a:lumMod val="50000"/>
                </a:schemeClr>
              </a:solidFill>
              <a:latin typeface="Impact" charset="0"/>
              <a:ea typeface="Impact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747395" y="4801870"/>
            <a:ext cx="1131570" cy="343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Impact"/>
              </a:rPr>
              <a:t>INDEX 05</a:t>
            </a:r>
            <a:endParaRPr lang="ko-KR" altLang="en-US" sz="1600" dirty="0">
              <a:solidFill>
                <a:schemeClr val="accent1">
                  <a:lumMod val="50000"/>
                </a:schemeClr>
              </a:solidFill>
              <a:latin typeface="Impact"/>
            </a:endParaRPr>
          </a:p>
        </p:txBody>
      </p:sp>
      <p:sp>
        <p:nvSpPr>
          <p:cNvPr id="128" name="사각형: 둥근 모서리 265"/>
          <p:cNvSpPr>
            <a:spLocks/>
          </p:cNvSpPr>
          <p:nvPr/>
        </p:nvSpPr>
        <p:spPr>
          <a:xfrm>
            <a:off x="1877695" y="4686935"/>
            <a:ext cx="3683000" cy="549910"/>
          </a:xfrm>
          <a:prstGeom prst="roundRect">
            <a:avLst>
              <a:gd name="adj" fmla="val 16667"/>
            </a:avLst>
          </a:prstGeom>
          <a:solidFill>
            <a:srgbClr val="1F4E7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 sz="1800"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29" name="TextBox 128"/>
          <p:cNvSpPr txBox="1">
            <a:spLocks/>
          </p:cNvSpPr>
          <p:nvPr/>
        </p:nvSpPr>
        <p:spPr>
          <a:xfrm>
            <a:off x="1994535" y="4821555"/>
            <a:ext cx="3547745" cy="322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 sz="1800"/>
            </a:pPr>
            <a:r>
              <a:rPr lang="ko-KR" altLang="en-US" sz="1500" b="1">
                <a:ln w="9525" cap="flat" cmpd="sng">
                  <a:solidFill>
                    <a:schemeClr val="tx1">
                      <a:lumMod val="75000"/>
                      <a:lumOff val="25000"/>
                      <a:alpha val="28627"/>
                    </a:schemeClr>
                  </a:solidFill>
                  <a:prstDash val="solid"/>
                </a:ln>
                <a:solidFill>
                  <a:schemeClr val="bg1"/>
                </a:solidFill>
                <a:latin typeface="HY견고딕" charset="0"/>
                <a:ea typeface="HY견고딕" charset="0"/>
                <a:cs typeface="조선일보명조" charset="0"/>
              </a:rPr>
              <a:t>시스템 모듈 상세 설계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62560" y="167345"/>
            <a:ext cx="11868150" cy="6532245"/>
            <a:chOff x="162560" y="163195"/>
            <a:chExt cx="11868150" cy="6532245"/>
          </a:xfrm>
        </p:grpSpPr>
        <p:sp>
          <p:nvSpPr>
            <p:cNvPr id="4" name="직사각형 3"/>
            <p:cNvSpPr>
              <a:spLocks/>
            </p:cNvSpPr>
            <p:nvPr/>
          </p:nvSpPr>
          <p:spPr>
            <a:xfrm>
              <a:off x="162560" y="163195"/>
              <a:ext cx="11867515" cy="6532245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2" name="직각 삼각형 11"/>
            <p:cNvSpPr>
              <a:spLocks/>
            </p:cNvSpPr>
            <p:nvPr/>
          </p:nvSpPr>
          <p:spPr>
            <a:xfrm flipH="1">
              <a:off x="162560" y="5428615"/>
              <a:ext cx="11867515" cy="1246505"/>
            </a:xfrm>
            <a:prstGeom prst="rtTriangle">
              <a:avLst/>
            </a:prstGeom>
            <a:solidFill>
              <a:srgbClr val="1F4E79">
                <a:alpha val="471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직각 삼각형 12"/>
            <p:cNvSpPr>
              <a:spLocks/>
            </p:cNvSpPr>
            <p:nvPr/>
          </p:nvSpPr>
          <p:spPr>
            <a:xfrm flipH="1">
              <a:off x="6887210" y="4131945"/>
              <a:ext cx="5143500" cy="2543175"/>
            </a:xfrm>
            <a:prstGeom prst="rtTriangle">
              <a:avLst/>
            </a:prstGeom>
            <a:solidFill>
              <a:srgbClr val="1F4E79">
                <a:alpha val="471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 rot="10800000">
              <a:off x="162560" y="163195"/>
              <a:ext cx="11867515" cy="1728470"/>
              <a:chOff x="162560" y="163195"/>
              <a:chExt cx="11867515" cy="1728470"/>
            </a:xfrm>
          </p:grpSpPr>
          <p:sp>
            <p:nvSpPr>
              <p:cNvPr id="14" name="직각 삼각형 13"/>
              <p:cNvSpPr>
                <a:spLocks/>
              </p:cNvSpPr>
              <p:nvPr/>
            </p:nvSpPr>
            <p:spPr>
              <a:xfrm rot="10800000" flipH="1">
                <a:off x="162560" y="163195"/>
                <a:ext cx="11867515" cy="980440"/>
              </a:xfrm>
              <a:prstGeom prst="rtTriangle">
                <a:avLst/>
              </a:prstGeom>
              <a:solidFill>
                <a:srgbClr val="1F4E79">
                  <a:alpha val="4710"/>
                </a:srgb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  <a:cs typeface="+mn-cs"/>
                </a:endParaRPr>
              </a:p>
            </p:txBody>
          </p:sp>
          <p:sp>
            <p:nvSpPr>
              <p:cNvPr id="15" name="직각 삼각형 14"/>
              <p:cNvSpPr>
                <a:spLocks/>
              </p:cNvSpPr>
              <p:nvPr/>
            </p:nvSpPr>
            <p:spPr>
              <a:xfrm rot="10800000" flipH="1">
                <a:off x="163195" y="163195"/>
                <a:ext cx="5062220" cy="1728470"/>
              </a:xfrm>
              <a:prstGeom prst="rtTriangle">
                <a:avLst/>
              </a:prstGeom>
              <a:solidFill>
                <a:srgbClr val="1F4E79">
                  <a:alpha val="4710"/>
                </a:srgb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  <a:cs typeface="+mn-cs"/>
                </a:endParaRPr>
              </a:p>
            </p:txBody>
          </p:sp>
        </p:grpSp>
        <p:sp>
          <p:nvSpPr>
            <p:cNvPr id="18" name="직각 삼각형 17"/>
            <p:cNvSpPr>
              <a:spLocks/>
            </p:cNvSpPr>
            <p:nvPr/>
          </p:nvSpPr>
          <p:spPr>
            <a:xfrm rot="10800000" flipH="1" flipV="1">
              <a:off x="162560" y="5995670"/>
              <a:ext cx="11867515" cy="679450"/>
            </a:xfrm>
            <a:prstGeom prst="rtTriangle">
              <a:avLst/>
            </a:prstGeom>
            <a:solidFill>
              <a:srgbClr val="1F4E79">
                <a:alpha val="471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5" name="직사각형 4"/>
            <p:cNvSpPr>
              <a:spLocks/>
            </p:cNvSpPr>
            <p:nvPr/>
          </p:nvSpPr>
          <p:spPr>
            <a:xfrm>
              <a:off x="351155" y="421640"/>
              <a:ext cx="6974840" cy="461010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시스템 모듈 상세 설계 - SW 어플 화면 설계</a:t>
              </a:r>
            </a:p>
          </p:txBody>
        </p:sp>
      </p:grpSp>
      <p:sp>
        <p:nvSpPr>
          <p:cNvPr id="71" name="텍스트 상자 70"/>
          <p:cNvSpPr txBox="1">
            <a:spLocks/>
          </p:cNvSpPr>
          <p:nvPr/>
        </p:nvSpPr>
        <p:spPr>
          <a:xfrm>
            <a:off x="973797" y="5530985"/>
            <a:ext cx="4330994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dirty="0">
                <a:latin typeface="맑은 고딕" charset="0"/>
                <a:ea typeface="맑은 고딕" charset="0"/>
              </a:rPr>
              <a:t>- </a:t>
            </a:r>
            <a:r>
              <a:rPr sz="1800" dirty="0" err="1">
                <a:latin typeface="맑은 고딕" charset="0"/>
                <a:ea typeface="맑은 고딕" charset="0"/>
              </a:rPr>
              <a:t>로그인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화면</a:t>
            </a:r>
            <a:r>
              <a:rPr sz="1800" dirty="0">
                <a:latin typeface="맑은 고딕" charset="0"/>
                <a:ea typeface="맑은 고딕" charset="0"/>
              </a:rPr>
              <a:t>, </a:t>
            </a:r>
            <a:r>
              <a:rPr sz="1800" dirty="0" err="1">
                <a:latin typeface="맑은 고딕" charset="0"/>
                <a:ea typeface="맑은 고딕" charset="0"/>
              </a:rPr>
              <a:t>회원가입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화면</a:t>
            </a:r>
            <a:r>
              <a:rPr sz="180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1800" dirty="0">
                <a:latin typeface="맑은 고딕" charset="0"/>
                <a:ea typeface="맑은 고딕" charset="0"/>
              </a:rPr>
              <a:t>메인 </a:t>
            </a:r>
            <a:r>
              <a:rPr sz="1800" dirty="0" err="1">
                <a:latin typeface="맑은 고딕" charset="0"/>
                <a:ea typeface="맑은 고딕" charset="0"/>
              </a:rPr>
              <a:t>화면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72" name="텍스트 상자 71"/>
          <p:cNvSpPr txBox="1">
            <a:spLocks/>
          </p:cNvSpPr>
          <p:nvPr/>
        </p:nvSpPr>
        <p:spPr>
          <a:xfrm>
            <a:off x="6322071" y="5530985"/>
            <a:ext cx="5419369" cy="370614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dirty="0">
                <a:latin typeface="맑은 고딕" charset="0"/>
                <a:ea typeface="맑은 고딕" charset="0"/>
              </a:rPr>
              <a:t>- </a:t>
            </a:r>
            <a:r>
              <a:rPr lang="ko-KR" altLang="en-US" dirty="0">
                <a:latin typeface="맑은 고딕" charset="0"/>
                <a:ea typeface="맑은 고딕" charset="0"/>
              </a:rPr>
              <a:t>환경 설정 </a:t>
            </a:r>
            <a:r>
              <a:rPr sz="1800" dirty="0" err="1">
                <a:latin typeface="맑은 고딕" charset="0"/>
                <a:ea typeface="맑은 고딕" charset="0"/>
              </a:rPr>
              <a:t>화면</a:t>
            </a:r>
            <a:r>
              <a:rPr sz="1800" dirty="0">
                <a:latin typeface="맑은 고딕" charset="0"/>
                <a:ea typeface="맑은 고딕" charset="0"/>
              </a:rPr>
              <a:t>, My page</a:t>
            </a:r>
            <a:r>
              <a:rPr lang="en-US"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화면</a:t>
            </a:r>
            <a:r>
              <a:rPr sz="180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1800" dirty="0">
                <a:latin typeface="맑은 고딕" charset="0"/>
                <a:ea typeface="맑은 고딕" charset="0"/>
              </a:rPr>
              <a:t>나의 게시판 </a:t>
            </a:r>
            <a:r>
              <a:rPr sz="1800" dirty="0" err="1">
                <a:latin typeface="맑은 고딕" charset="0"/>
                <a:ea typeface="맑은 고딕" charset="0"/>
              </a:rPr>
              <a:t>화면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C77696-DC09-4795-A6AB-CEDC59628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05" y="1031580"/>
            <a:ext cx="5553075" cy="44011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6B7A5B-7522-444F-A039-5EA9316BC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220" y="1031580"/>
            <a:ext cx="5553073" cy="4401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24899" y="163195"/>
            <a:ext cx="11868150" cy="6532245"/>
            <a:chOff x="162560" y="163195"/>
            <a:chExt cx="11868150" cy="6532245"/>
          </a:xfrm>
        </p:grpSpPr>
        <p:sp>
          <p:nvSpPr>
            <p:cNvPr id="4" name="직사각형 3"/>
            <p:cNvSpPr>
              <a:spLocks/>
            </p:cNvSpPr>
            <p:nvPr/>
          </p:nvSpPr>
          <p:spPr>
            <a:xfrm>
              <a:off x="162560" y="163195"/>
              <a:ext cx="11867515" cy="6532245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2" name="직각 삼각형 11"/>
            <p:cNvSpPr>
              <a:spLocks/>
            </p:cNvSpPr>
            <p:nvPr/>
          </p:nvSpPr>
          <p:spPr>
            <a:xfrm flipH="1">
              <a:off x="162560" y="5428615"/>
              <a:ext cx="11867515" cy="1246505"/>
            </a:xfrm>
            <a:prstGeom prst="rtTriangle">
              <a:avLst/>
            </a:prstGeom>
            <a:solidFill>
              <a:srgbClr val="1F4E79">
                <a:alpha val="471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직각 삼각형 12"/>
            <p:cNvSpPr>
              <a:spLocks/>
            </p:cNvSpPr>
            <p:nvPr/>
          </p:nvSpPr>
          <p:spPr>
            <a:xfrm flipH="1">
              <a:off x="6887210" y="4131945"/>
              <a:ext cx="5143500" cy="2543175"/>
            </a:xfrm>
            <a:prstGeom prst="rtTriangle">
              <a:avLst/>
            </a:prstGeom>
            <a:solidFill>
              <a:srgbClr val="1F4E79">
                <a:alpha val="471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 rot="10800000">
              <a:off x="162560" y="163195"/>
              <a:ext cx="11867515" cy="1728470"/>
              <a:chOff x="162560" y="163195"/>
              <a:chExt cx="11867515" cy="1728470"/>
            </a:xfrm>
          </p:grpSpPr>
          <p:sp>
            <p:nvSpPr>
              <p:cNvPr id="14" name="직각 삼각형 13"/>
              <p:cNvSpPr>
                <a:spLocks/>
              </p:cNvSpPr>
              <p:nvPr/>
            </p:nvSpPr>
            <p:spPr>
              <a:xfrm rot="10800000" flipH="1">
                <a:off x="162560" y="163195"/>
                <a:ext cx="11867515" cy="980440"/>
              </a:xfrm>
              <a:prstGeom prst="rtTriangle">
                <a:avLst/>
              </a:prstGeom>
              <a:solidFill>
                <a:srgbClr val="1F4E79">
                  <a:alpha val="4710"/>
                </a:srgb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  <a:cs typeface="+mn-cs"/>
                </a:endParaRPr>
              </a:p>
            </p:txBody>
          </p:sp>
          <p:sp>
            <p:nvSpPr>
              <p:cNvPr id="15" name="직각 삼각형 14"/>
              <p:cNvSpPr>
                <a:spLocks/>
              </p:cNvSpPr>
              <p:nvPr/>
            </p:nvSpPr>
            <p:spPr>
              <a:xfrm rot="10800000" flipH="1">
                <a:off x="163195" y="163195"/>
                <a:ext cx="5062220" cy="1728470"/>
              </a:xfrm>
              <a:prstGeom prst="rtTriangle">
                <a:avLst/>
              </a:prstGeom>
              <a:solidFill>
                <a:srgbClr val="1F4E79">
                  <a:alpha val="4710"/>
                </a:srgb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  <a:cs typeface="+mn-cs"/>
                </a:endParaRPr>
              </a:p>
            </p:txBody>
          </p:sp>
        </p:grpSp>
        <p:sp>
          <p:nvSpPr>
            <p:cNvPr id="18" name="직각 삼각형 17"/>
            <p:cNvSpPr>
              <a:spLocks/>
            </p:cNvSpPr>
            <p:nvPr/>
          </p:nvSpPr>
          <p:spPr>
            <a:xfrm rot="10800000" flipH="1" flipV="1">
              <a:off x="162560" y="5995670"/>
              <a:ext cx="11867515" cy="679450"/>
            </a:xfrm>
            <a:prstGeom prst="rtTriangle">
              <a:avLst/>
            </a:prstGeom>
            <a:solidFill>
              <a:srgbClr val="1F4E79">
                <a:alpha val="471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5" name="직사각형 4"/>
            <p:cNvSpPr>
              <a:spLocks/>
            </p:cNvSpPr>
            <p:nvPr/>
          </p:nvSpPr>
          <p:spPr>
            <a:xfrm>
              <a:off x="351155" y="421640"/>
              <a:ext cx="6974840" cy="461010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시스템 모듈 상세 설계 - SW 어플 화면 설계</a:t>
              </a:r>
            </a:p>
          </p:txBody>
        </p:sp>
      </p:grpSp>
      <p:sp>
        <p:nvSpPr>
          <p:cNvPr id="71" name="텍스트 상자 70"/>
          <p:cNvSpPr txBox="1">
            <a:spLocks/>
          </p:cNvSpPr>
          <p:nvPr/>
        </p:nvSpPr>
        <p:spPr>
          <a:xfrm>
            <a:off x="1177582" y="5588460"/>
            <a:ext cx="3869329" cy="370614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dirty="0">
                <a:latin typeface="맑은 고딕" charset="0"/>
                <a:ea typeface="맑은 고딕" charset="0"/>
              </a:rPr>
              <a:t>- </a:t>
            </a:r>
            <a:r>
              <a:rPr sz="1800" dirty="0" err="1">
                <a:latin typeface="맑은 고딕" charset="0"/>
                <a:ea typeface="맑은 고딕" charset="0"/>
              </a:rPr>
              <a:t>어항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화면</a:t>
            </a:r>
            <a:r>
              <a:rPr sz="180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1800" dirty="0">
                <a:latin typeface="맑은 고딕" charset="0"/>
                <a:ea typeface="맑은 고딕" charset="0"/>
              </a:rPr>
              <a:t>낚시 </a:t>
            </a:r>
            <a:r>
              <a:rPr sz="1800" dirty="0" err="1">
                <a:latin typeface="맑은 고딕" charset="0"/>
                <a:ea typeface="맑은 고딕" charset="0"/>
              </a:rPr>
              <a:t>화면</a:t>
            </a:r>
            <a:r>
              <a:rPr sz="180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1800" dirty="0">
                <a:latin typeface="맑은 고딕" charset="0"/>
                <a:ea typeface="맑은 고딕" charset="0"/>
              </a:rPr>
              <a:t>게시판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화면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72" name="텍스트 상자 71"/>
          <p:cNvSpPr txBox="1">
            <a:spLocks/>
          </p:cNvSpPr>
          <p:nvPr/>
        </p:nvSpPr>
        <p:spPr>
          <a:xfrm>
            <a:off x="5999593" y="5588460"/>
            <a:ext cx="6997474" cy="370614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sz="1800" dirty="0">
                <a:latin typeface="맑은 고딕" charset="0"/>
                <a:ea typeface="맑은 고딕" charset="0"/>
              </a:rPr>
              <a:t>- </a:t>
            </a:r>
            <a:r>
              <a:rPr sz="1800" dirty="0" err="1">
                <a:latin typeface="맑은 고딕" charset="0"/>
                <a:ea typeface="맑은 고딕" charset="0"/>
              </a:rPr>
              <a:t>게시글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작성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화면</a:t>
            </a:r>
            <a:r>
              <a:rPr sz="1800" dirty="0">
                <a:latin typeface="맑은 고딕" charset="0"/>
                <a:ea typeface="맑은 고딕" charset="0"/>
              </a:rPr>
              <a:t>,</a:t>
            </a:r>
            <a:r>
              <a:rPr lang="ko-KR" altLang="en-US" dirty="0">
                <a:latin typeface="맑은 고딕" charset="0"/>
                <a:ea typeface="맑은 고딕" charset="0"/>
              </a:rPr>
              <a:t> </a:t>
            </a:r>
            <a:r>
              <a:rPr lang="ko-KR" altLang="en-US" dirty="0" err="1">
                <a:latin typeface="맑은 고딕" charset="0"/>
                <a:ea typeface="맑은 고딕" charset="0"/>
              </a:rPr>
              <a:t>스트리밍</a:t>
            </a:r>
            <a:r>
              <a:rPr lang="ko-KR" altLang="en-US" dirty="0">
                <a:latin typeface="맑은 고딕" charset="0"/>
                <a:ea typeface="맑은 고딕" charset="0"/>
              </a:rPr>
              <a:t> 화면</a:t>
            </a:r>
            <a:r>
              <a:rPr lang="en-US" altLang="ko-KR" dirty="0">
                <a:latin typeface="맑은 고딕" charset="0"/>
                <a:ea typeface="맑은 고딕" charset="0"/>
              </a:rPr>
              <a:t>,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lang="ko-KR" altLang="en-US" sz="1800" dirty="0">
                <a:latin typeface="맑은 고딕" charset="0"/>
                <a:ea typeface="맑은 고딕" charset="0"/>
              </a:rPr>
              <a:t>정보 </a:t>
            </a:r>
            <a:r>
              <a:rPr sz="1800" dirty="0" err="1">
                <a:latin typeface="맑은 고딕" charset="0"/>
                <a:ea typeface="맑은 고딕" charset="0"/>
              </a:rPr>
              <a:t>화면</a:t>
            </a:r>
            <a:r>
              <a:rPr lang="en-US" sz="1800" dirty="0">
                <a:latin typeface="맑은 고딕" charset="0"/>
                <a:ea typeface="맑은 고딕" charset="0"/>
              </a:rPr>
              <a:t>(</a:t>
            </a:r>
            <a:r>
              <a:rPr lang="ko-KR" altLang="en-US" sz="1800" dirty="0">
                <a:latin typeface="맑은 고딕" charset="0"/>
                <a:ea typeface="맑은 고딕" charset="0"/>
              </a:rPr>
              <a:t>낚시 포인트</a:t>
            </a:r>
            <a:r>
              <a:rPr lang="en-US" altLang="ko-KR" sz="1800" dirty="0">
                <a:latin typeface="맑은 고딕" charset="0"/>
                <a:ea typeface="맑은 고딕" charset="0"/>
              </a:rPr>
              <a:t>)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9A1701-E641-4AED-ADCA-2515123CC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93" y="1043742"/>
            <a:ext cx="5486400" cy="44767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57815BC-7C85-4D5E-8B03-9772DB69B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841" y="1027430"/>
            <a:ext cx="5762625" cy="4448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62560" y="163195"/>
            <a:ext cx="11868150" cy="6532245"/>
            <a:chOff x="162560" y="163195"/>
            <a:chExt cx="11868150" cy="6532245"/>
          </a:xfrm>
        </p:grpSpPr>
        <p:sp>
          <p:nvSpPr>
            <p:cNvPr id="4" name="직사각형 3"/>
            <p:cNvSpPr>
              <a:spLocks/>
            </p:cNvSpPr>
            <p:nvPr/>
          </p:nvSpPr>
          <p:spPr>
            <a:xfrm>
              <a:off x="162560" y="163195"/>
              <a:ext cx="11867515" cy="6532245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2" name="직각 삼각형 11"/>
            <p:cNvSpPr>
              <a:spLocks/>
            </p:cNvSpPr>
            <p:nvPr/>
          </p:nvSpPr>
          <p:spPr>
            <a:xfrm flipH="1">
              <a:off x="162560" y="5428615"/>
              <a:ext cx="11867515" cy="1246505"/>
            </a:xfrm>
            <a:prstGeom prst="rtTriangle">
              <a:avLst/>
            </a:prstGeom>
            <a:solidFill>
              <a:srgbClr val="1F4E79">
                <a:alpha val="471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직각 삼각형 12"/>
            <p:cNvSpPr>
              <a:spLocks/>
            </p:cNvSpPr>
            <p:nvPr/>
          </p:nvSpPr>
          <p:spPr>
            <a:xfrm flipH="1">
              <a:off x="6887210" y="4131945"/>
              <a:ext cx="5143500" cy="2543175"/>
            </a:xfrm>
            <a:prstGeom prst="rtTriangle">
              <a:avLst/>
            </a:prstGeom>
            <a:solidFill>
              <a:srgbClr val="1F4E79">
                <a:alpha val="471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 rot="10800000">
              <a:off x="162560" y="163195"/>
              <a:ext cx="11867515" cy="1728470"/>
              <a:chOff x="162560" y="163195"/>
              <a:chExt cx="11867515" cy="1728470"/>
            </a:xfrm>
          </p:grpSpPr>
          <p:sp>
            <p:nvSpPr>
              <p:cNvPr id="14" name="직각 삼각형 13"/>
              <p:cNvSpPr>
                <a:spLocks/>
              </p:cNvSpPr>
              <p:nvPr/>
            </p:nvSpPr>
            <p:spPr>
              <a:xfrm rot="10800000" flipH="1">
                <a:off x="162560" y="163195"/>
                <a:ext cx="11867515" cy="980440"/>
              </a:xfrm>
              <a:prstGeom prst="rtTriangle">
                <a:avLst/>
              </a:prstGeom>
              <a:solidFill>
                <a:srgbClr val="1F4E79">
                  <a:alpha val="4710"/>
                </a:srgb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  <a:cs typeface="+mn-cs"/>
                </a:endParaRPr>
              </a:p>
            </p:txBody>
          </p:sp>
          <p:sp>
            <p:nvSpPr>
              <p:cNvPr id="15" name="직각 삼각형 14"/>
              <p:cNvSpPr>
                <a:spLocks/>
              </p:cNvSpPr>
              <p:nvPr/>
            </p:nvSpPr>
            <p:spPr>
              <a:xfrm rot="10800000" flipH="1">
                <a:off x="163195" y="163195"/>
                <a:ext cx="5062220" cy="1728470"/>
              </a:xfrm>
              <a:prstGeom prst="rtTriangle">
                <a:avLst/>
              </a:prstGeom>
              <a:solidFill>
                <a:srgbClr val="1F4E79">
                  <a:alpha val="4710"/>
                </a:srgb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  <a:cs typeface="+mn-cs"/>
                </a:endParaRPr>
              </a:p>
            </p:txBody>
          </p:sp>
        </p:grpSp>
        <p:sp>
          <p:nvSpPr>
            <p:cNvPr id="18" name="직각 삼각형 17"/>
            <p:cNvSpPr>
              <a:spLocks/>
            </p:cNvSpPr>
            <p:nvPr/>
          </p:nvSpPr>
          <p:spPr>
            <a:xfrm rot="10800000" flipH="1" flipV="1">
              <a:off x="162560" y="5995670"/>
              <a:ext cx="11867515" cy="679450"/>
            </a:xfrm>
            <a:prstGeom prst="rtTriangle">
              <a:avLst/>
            </a:prstGeom>
            <a:solidFill>
              <a:srgbClr val="1F4E79">
                <a:alpha val="471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5" name="직사각형 4"/>
            <p:cNvSpPr>
              <a:spLocks/>
            </p:cNvSpPr>
            <p:nvPr/>
          </p:nvSpPr>
          <p:spPr>
            <a:xfrm>
              <a:off x="351155" y="421640"/>
              <a:ext cx="6974840" cy="461010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시스템 모듈 상세 설계 - SW 어플 화면 설계</a:t>
              </a:r>
            </a:p>
          </p:txBody>
        </p:sp>
      </p:grpSp>
      <p:sp>
        <p:nvSpPr>
          <p:cNvPr id="71" name="텍스트 상자 70"/>
          <p:cNvSpPr txBox="1">
            <a:spLocks/>
          </p:cNvSpPr>
          <p:nvPr/>
        </p:nvSpPr>
        <p:spPr>
          <a:xfrm>
            <a:off x="568205" y="5535106"/>
            <a:ext cx="6886180" cy="370614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dirty="0">
                <a:latin typeface="맑은 고딕" charset="0"/>
                <a:ea typeface="맑은 고딕" charset="0"/>
              </a:rPr>
              <a:t>- </a:t>
            </a:r>
            <a:r>
              <a:rPr sz="1800" dirty="0" err="1">
                <a:latin typeface="맑은 고딕" charset="0"/>
                <a:ea typeface="맑은 고딕" charset="0"/>
              </a:rPr>
              <a:t>정보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화면</a:t>
            </a:r>
            <a:r>
              <a:rPr sz="1800" dirty="0">
                <a:latin typeface="맑은 고딕" charset="0"/>
                <a:ea typeface="맑은 고딕" charset="0"/>
              </a:rPr>
              <a:t> (</a:t>
            </a:r>
            <a:r>
              <a:rPr sz="1800" dirty="0" err="1">
                <a:latin typeface="맑은 고딕" charset="0"/>
                <a:ea typeface="맑은 고딕" charset="0"/>
              </a:rPr>
              <a:t>날씨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정보</a:t>
            </a:r>
            <a:r>
              <a:rPr sz="180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1800" dirty="0">
                <a:latin typeface="맑은 고딕" charset="0"/>
                <a:ea typeface="맑은 고딕" charset="0"/>
              </a:rPr>
              <a:t>잡은 물고기</a:t>
            </a:r>
            <a:r>
              <a:rPr sz="1800" dirty="0">
                <a:latin typeface="맑은 고딕" charset="0"/>
                <a:ea typeface="맑은 고딕" charset="0"/>
              </a:rPr>
              <a:t>)</a:t>
            </a:r>
            <a:r>
              <a:rPr lang="en-US" dirty="0">
                <a:latin typeface="맑은 고딕" charset="0"/>
                <a:ea typeface="맑은 고딕" charset="0"/>
              </a:rPr>
              <a:t>, </a:t>
            </a:r>
            <a:r>
              <a:rPr lang="ko-KR" altLang="en-US" dirty="0">
                <a:latin typeface="맑은 고딕" charset="0"/>
                <a:ea typeface="맑은 고딕" charset="0"/>
              </a:rPr>
              <a:t>아이디</a:t>
            </a:r>
            <a:r>
              <a:rPr lang="en-US" altLang="ko-KR" dirty="0">
                <a:latin typeface="맑은 고딕" charset="0"/>
                <a:ea typeface="맑은 고딕" charset="0"/>
              </a:rPr>
              <a:t>/</a:t>
            </a:r>
            <a:r>
              <a:rPr lang="ko-KR" altLang="en-US" dirty="0">
                <a:latin typeface="맑은 고딕" charset="0"/>
                <a:ea typeface="맑은 고딕" charset="0"/>
              </a:rPr>
              <a:t>비밀번호 찾기 화면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416F16-8D31-4428-BEA5-AEC975EE2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95" y="1075690"/>
            <a:ext cx="6629400" cy="4352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62560" y="163195"/>
            <a:ext cx="11868150" cy="6532245"/>
            <a:chOff x="162560" y="163195"/>
            <a:chExt cx="11868150" cy="6532245"/>
          </a:xfrm>
        </p:grpSpPr>
        <p:sp>
          <p:nvSpPr>
            <p:cNvPr id="4" name="직사각형 3"/>
            <p:cNvSpPr>
              <a:spLocks/>
            </p:cNvSpPr>
            <p:nvPr/>
          </p:nvSpPr>
          <p:spPr>
            <a:xfrm>
              <a:off x="162560" y="163195"/>
              <a:ext cx="11867515" cy="6532245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2" name="직각 삼각형 11"/>
            <p:cNvSpPr>
              <a:spLocks/>
            </p:cNvSpPr>
            <p:nvPr/>
          </p:nvSpPr>
          <p:spPr>
            <a:xfrm flipH="1">
              <a:off x="162560" y="5428615"/>
              <a:ext cx="11867515" cy="1246505"/>
            </a:xfrm>
            <a:prstGeom prst="rtTriangle">
              <a:avLst/>
            </a:prstGeom>
            <a:solidFill>
              <a:srgbClr val="1F4E79">
                <a:alpha val="471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직각 삼각형 12"/>
            <p:cNvSpPr>
              <a:spLocks/>
            </p:cNvSpPr>
            <p:nvPr/>
          </p:nvSpPr>
          <p:spPr>
            <a:xfrm flipH="1">
              <a:off x="6887210" y="4131945"/>
              <a:ext cx="5143500" cy="2543175"/>
            </a:xfrm>
            <a:prstGeom prst="rtTriangle">
              <a:avLst/>
            </a:prstGeom>
            <a:solidFill>
              <a:srgbClr val="1F4E79">
                <a:alpha val="471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 rot="10800000">
              <a:off x="162560" y="163195"/>
              <a:ext cx="11867515" cy="1728470"/>
              <a:chOff x="162560" y="163195"/>
              <a:chExt cx="11867515" cy="1728470"/>
            </a:xfrm>
          </p:grpSpPr>
          <p:sp>
            <p:nvSpPr>
              <p:cNvPr id="14" name="직각 삼각형 13"/>
              <p:cNvSpPr>
                <a:spLocks/>
              </p:cNvSpPr>
              <p:nvPr/>
            </p:nvSpPr>
            <p:spPr>
              <a:xfrm rot="10800000" flipH="1">
                <a:off x="162560" y="163195"/>
                <a:ext cx="11867515" cy="980440"/>
              </a:xfrm>
              <a:prstGeom prst="rtTriangle">
                <a:avLst/>
              </a:prstGeom>
              <a:solidFill>
                <a:srgbClr val="1F4E79">
                  <a:alpha val="4710"/>
                </a:srgb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  <a:cs typeface="+mn-cs"/>
                </a:endParaRPr>
              </a:p>
            </p:txBody>
          </p:sp>
          <p:sp>
            <p:nvSpPr>
              <p:cNvPr id="15" name="직각 삼각형 14"/>
              <p:cNvSpPr>
                <a:spLocks/>
              </p:cNvSpPr>
              <p:nvPr/>
            </p:nvSpPr>
            <p:spPr>
              <a:xfrm rot="10800000" flipH="1">
                <a:off x="163195" y="163195"/>
                <a:ext cx="5062220" cy="1728470"/>
              </a:xfrm>
              <a:prstGeom prst="rtTriangle">
                <a:avLst/>
              </a:prstGeom>
              <a:solidFill>
                <a:srgbClr val="1F4E79">
                  <a:alpha val="4710"/>
                </a:srgb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  <a:cs typeface="+mn-cs"/>
                </a:endParaRPr>
              </a:p>
            </p:txBody>
          </p:sp>
        </p:grpSp>
        <p:sp>
          <p:nvSpPr>
            <p:cNvPr id="18" name="직각 삼각형 17"/>
            <p:cNvSpPr>
              <a:spLocks/>
            </p:cNvSpPr>
            <p:nvPr/>
          </p:nvSpPr>
          <p:spPr>
            <a:xfrm rot="10800000" flipH="1" flipV="1">
              <a:off x="162560" y="5995670"/>
              <a:ext cx="11867515" cy="679450"/>
            </a:xfrm>
            <a:prstGeom prst="rtTriangle">
              <a:avLst/>
            </a:prstGeom>
            <a:solidFill>
              <a:srgbClr val="1F4E79">
                <a:alpha val="471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5" name="직사각형 4"/>
            <p:cNvSpPr>
              <a:spLocks/>
            </p:cNvSpPr>
            <p:nvPr/>
          </p:nvSpPr>
          <p:spPr>
            <a:xfrm>
              <a:off x="351154" y="421640"/>
              <a:ext cx="5744846" cy="461665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dirty="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시스템 모듈 상세 설계 </a:t>
              </a:r>
              <a:r>
                <a:rPr lang="en-US" altLang="ko-KR" sz="2400" dirty="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–</a:t>
              </a:r>
              <a:r>
                <a:rPr lang="ko-KR" altLang="en-US" sz="2400" dirty="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 HW 설계</a:t>
              </a:r>
              <a:r>
                <a:rPr lang="en-US" altLang="ko-KR" sz="2400" dirty="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(</a:t>
              </a:r>
              <a:r>
                <a:rPr lang="ko-KR" altLang="en-US" sz="2400" dirty="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보드</a:t>
              </a:r>
              <a:r>
                <a:rPr lang="en-US" altLang="ko-KR" sz="2400" dirty="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)</a:t>
              </a:r>
              <a:endParaRPr lang="ko-KR" altLang="en-US" sz="2400" dirty="0">
                <a:solidFill>
                  <a:srgbClr val="1F4E79"/>
                </a:solidFill>
                <a:latin typeface="HY견고딕" charset="0"/>
                <a:ea typeface="HY견고딕" charset="0"/>
              </a:endParaRPr>
            </a:p>
          </p:txBody>
        </p:sp>
      </p:grp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7870" y="2129155"/>
            <a:ext cx="2733040" cy="259080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70" name="텍스트 상자 69"/>
          <p:cNvSpPr txBox="1">
            <a:spLocks/>
          </p:cNvSpPr>
          <p:nvPr/>
        </p:nvSpPr>
        <p:spPr>
          <a:xfrm>
            <a:off x="367030" y="1468755"/>
            <a:ext cx="3782695" cy="37020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- 아두이노 프로 미니 보드 회로도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1" name="텍스트 상자 70"/>
          <p:cNvSpPr txBox="1">
            <a:spLocks/>
          </p:cNvSpPr>
          <p:nvPr/>
        </p:nvSpPr>
        <p:spPr>
          <a:xfrm>
            <a:off x="8406765" y="1484630"/>
            <a:ext cx="2761653" cy="647613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dirty="0">
                <a:latin typeface="맑은 고딕" charset="0"/>
                <a:ea typeface="맑은 고딕" charset="0"/>
              </a:rPr>
              <a:t>- </a:t>
            </a:r>
            <a:r>
              <a:rPr sz="1800" dirty="0" err="1">
                <a:latin typeface="맑은 고딕" charset="0"/>
                <a:ea typeface="맑은 고딕" charset="0"/>
              </a:rPr>
              <a:t>어플에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있는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입질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감지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dirty="0" err="1">
                <a:latin typeface="맑은 고딕" charset="0"/>
                <a:ea typeface="맑은 고딕" charset="0"/>
              </a:rPr>
              <a:t>모드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실행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lang="ko-KR" altLang="en-US" dirty="0">
                <a:latin typeface="맑은 고딕" charset="0"/>
                <a:ea typeface="맑은 고딕" charset="0"/>
              </a:rPr>
              <a:t>여부 확인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965" y="1070610"/>
            <a:ext cx="3315335" cy="1559560"/>
          </a:xfrm>
          <a:prstGeom prst="rect">
            <a:avLst/>
          </a:prstGeom>
          <a:noFill/>
          <a:ln w="3175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</p:pic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00" y="3089910"/>
            <a:ext cx="3354705" cy="1508125"/>
          </a:xfrm>
          <a:prstGeom prst="rect">
            <a:avLst/>
          </a:prstGeom>
          <a:noFill/>
          <a:ln w="3175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</p:pic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00" y="4882515"/>
            <a:ext cx="3551555" cy="1621155"/>
          </a:xfrm>
          <a:prstGeom prst="rect">
            <a:avLst/>
          </a:prstGeom>
          <a:noFill/>
          <a:ln w="3175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</p:pic>
      <p:sp>
        <p:nvSpPr>
          <p:cNvPr id="75" name="텍스트 상자 74"/>
          <p:cNvSpPr txBox="1">
            <a:spLocks/>
          </p:cNvSpPr>
          <p:nvPr/>
        </p:nvSpPr>
        <p:spPr>
          <a:xfrm>
            <a:off x="8404860" y="3301365"/>
            <a:ext cx="3353162" cy="370614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dirty="0">
                <a:latin typeface="맑은 고딕" charset="0"/>
                <a:ea typeface="맑은 고딕" charset="0"/>
              </a:rPr>
              <a:t>- </a:t>
            </a:r>
            <a:r>
              <a:rPr lang="en-US" altLang="ko-KR" sz="1800" dirty="0">
                <a:latin typeface="맑은 고딕" charset="0"/>
                <a:ea typeface="맑은 고딕" charset="0"/>
              </a:rPr>
              <a:t>Y </a:t>
            </a:r>
            <a:r>
              <a:rPr lang="ko-KR" altLang="en-US" sz="1800" dirty="0" err="1">
                <a:latin typeface="맑은 고딕" charset="0"/>
                <a:ea typeface="맑은 고딕" charset="0"/>
              </a:rPr>
              <a:t>입력시</a:t>
            </a:r>
            <a:r>
              <a:rPr lang="ko-KR" altLang="en-US" sz="1800" dirty="0">
                <a:latin typeface="맑은 고딕" charset="0"/>
                <a:ea typeface="맑은 고딕" charset="0"/>
              </a:rPr>
              <a:t> 입질감지 모드 실행</a:t>
            </a:r>
          </a:p>
        </p:txBody>
      </p:sp>
      <p:sp>
        <p:nvSpPr>
          <p:cNvPr id="76" name="텍스트 상자 75"/>
          <p:cNvSpPr txBox="1">
            <a:spLocks/>
          </p:cNvSpPr>
          <p:nvPr/>
        </p:nvSpPr>
        <p:spPr>
          <a:xfrm>
            <a:off x="8403590" y="5282565"/>
            <a:ext cx="3622040" cy="64706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- 입질감지 모드가 실행하면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낚싯대에 거치하라는 설명이 나옴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62560" y="163195"/>
            <a:ext cx="11868785" cy="6532880"/>
            <a:chOff x="162560" y="163195"/>
            <a:chExt cx="11868785" cy="6532880"/>
          </a:xfrm>
        </p:grpSpPr>
        <p:sp>
          <p:nvSpPr>
            <p:cNvPr id="4" name="직사각형 3"/>
            <p:cNvSpPr>
              <a:spLocks/>
            </p:cNvSpPr>
            <p:nvPr/>
          </p:nvSpPr>
          <p:spPr>
            <a:xfrm>
              <a:off x="162560" y="163195"/>
              <a:ext cx="11868150" cy="653288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2" name="직각 삼각형 11"/>
            <p:cNvSpPr>
              <a:spLocks/>
            </p:cNvSpPr>
            <p:nvPr/>
          </p:nvSpPr>
          <p:spPr>
            <a:xfrm flipH="1">
              <a:off x="162560" y="5428615"/>
              <a:ext cx="11868150" cy="1247140"/>
            </a:xfrm>
            <a:prstGeom prst="rtTriangle">
              <a:avLst/>
            </a:prstGeom>
            <a:solidFill>
              <a:srgbClr val="1F4E79">
                <a:alpha val="3925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직각 삼각형 12"/>
            <p:cNvSpPr>
              <a:spLocks/>
            </p:cNvSpPr>
            <p:nvPr/>
          </p:nvSpPr>
          <p:spPr>
            <a:xfrm flipH="1">
              <a:off x="6887210" y="4131945"/>
              <a:ext cx="5144135" cy="2543810"/>
            </a:xfrm>
            <a:prstGeom prst="rtTriangle">
              <a:avLst/>
            </a:prstGeom>
            <a:solidFill>
              <a:srgbClr val="1F4E79">
                <a:alpha val="3925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 rot="10800000">
              <a:off x="162560" y="163195"/>
              <a:ext cx="11868150" cy="1729105"/>
              <a:chOff x="162560" y="163195"/>
              <a:chExt cx="11868150" cy="1729105"/>
            </a:xfrm>
          </p:grpSpPr>
          <p:sp>
            <p:nvSpPr>
              <p:cNvPr id="14" name="직각 삼각형 13"/>
              <p:cNvSpPr>
                <a:spLocks/>
              </p:cNvSpPr>
              <p:nvPr/>
            </p:nvSpPr>
            <p:spPr>
              <a:xfrm rot="21600000" flipH="1">
                <a:off x="162560" y="163195"/>
                <a:ext cx="11868150" cy="981075"/>
              </a:xfrm>
              <a:prstGeom prst="rtTriangle">
                <a:avLst/>
              </a:prstGeom>
              <a:solidFill>
                <a:srgbClr val="1F4E79">
                  <a:alpha val="3925"/>
                </a:srgb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  <a:cs typeface="+mn-cs"/>
                </a:endParaRPr>
              </a:p>
            </p:txBody>
          </p:sp>
          <p:sp>
            <p:nvSpPr>
              <p:cNvPr id="15" name="직각 삼각형 14"/>
              <p:cNvSpPr>
                <a:spLocks/>
              </p:cNvSpPr>
              <p:nvPr/>
            </p:nvSpPr>
            <p:spPr>
              <a:xfrm rot="21600000" flipH="1">
                <a:off x="164465" y="163195"/>
                <a:ext cx="5062855" cy="1729105"/>
              </a:xfrm>
              <a:prstGeom prst="rtTriangle">
                <a:avLst/>
              </a:prstGeom>
              <a:solidFill>
                <a:srgbClr val="1F4E79">
                  <a:alpha val="3925"/>
                </a:srgb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  <a:cs typeface="+mn-cs"/>
                </a:endParaRPr>
              </a:p>
            </p:txBody>
          </p:sp>
        </p:grpSp>
        <p:sp>
          <p:nvSpPr>
            <p:cNvPr id="18" name="직각 삼각형 17"/>
            <p:cNvSpPr>
              <a:spLocks/>
            </p:cNvSpPr>
            <p:nvPr/>
          </p:nvSpPr>
          <p:spPr>
            <a:xfrm rot="10800000" flipH="1" flipV="1">
              <a:off x="162560" y="5995670"/>
              <a:ext cx="11868150" cy="680085"/>
            </a:xfrm>
            <a:prstGeom prst="rtTriangle">
              <a:avLst/>
            </a:prstGeom>
            <a:solidFill>
              <a:srgbClr val="1F4E79">
                <a:alpha val="3925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5" name="직사각형 4"/>
            <p:cNvSpPr>
              <a:spLocks/>
            </p:cNvSpPr>
            <p:nvPr/>
          </p:nvSpPr>
          <p:spPr>
            <a:xfrm>
              <a:off x="351155" y="421640"/>
              <a:ext cx="6888544" cy="461665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dirty="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시스템 모듈 상세 설계 </a:t>
              </a:r>
              <a:r>
                <a:rPr lang="en-US" altLang="ko-KR" sz="2400" dirty="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–</a:t>
              </a:r>
              <a:r>
                <a:rPr lang="ko-KR" altLang="en-US" sz="2400" dirty="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 HW 설계</a:t>
              </a:r>
              <a:r>
                <a:rPr lang="en-US" altLang="ko-KR" sz="2400" dirty="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(</a:t>
              </a:r>
              <a:r>
                <a:rPr lang="ko-KR" altLang="en-US" sz="2400" dirty="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기울기 센서</a:t>
              </a:r>
              <a:r>
                <a:rPr lang="en-US" altLang="ko-KR" sz="2400" dirty="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)</a:t>
              </a:r>
            </a:p>
          </p:txBody>
        </p:sp>
      </p:grpSp>
      <p:sp>
        <p:nvSpPr>
          <p:cNvPr id="70" name="텍스트 상자 69"/>
          <p:cNvSpPr txBox="1">
            <a:spLocks/>
          </p:cNvSpPr>
          <p:nvPr/>
        </p:nvSpPr>
        <p:spPr>
          <a:xfrm>
            <a:off x="367030" y="1468755"/>
            <a:ext cx="3782695" cy="37020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dirty="0">
                <a:latin typeface="맑은 고딕" charset="0"/>
                <a:ea typeface="맑은 고딕" charset="0"/>
              </a:rPr>
              <a:t>- </a:t>
            </a:r>
            <a:r>
              <a:rPr sz="1800" dirty="0" err="1">
                <a:latin typeface="맑은 고딕" charset="0"/>
                <a:ea typeface="맑은 고딕" charset="0"/>
              </a:rPr>
              <a:t>기울기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센서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>
                <a:latin typeface="맑은 고딕" charset="0"/>
                <a:ea typeface="맑은 고딕" charset="0"/>
              </a:rPr>
              <a:t>회로도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" y="2186305"/>
            <a:ext cx="2880360" cy="277114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520" y="1277620"/>
            <a:ext cx="2160270" cy="2844800"/>
          </a:xfrm>
          <a:prstGeom prst="rect">
            <a:avLst/>
          </a:prstGeom>
          <a:noFill/>
          <a:ln w="3175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</p:pic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755" y="1277620"/>
            <a:ext cx="2160270" cy="2844800"/>
          </a:xfrm>
          <a:prstGeom prst="rect">
            <a:avLst/>
          </a:prstGeom>
          <a:noFill/>
          <a:ln w="3175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</p:pic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765" y="4443730"/>
            <a:ext cx="3642995" cy="1837690"/>
          </a:xfrm>
          <a:prstGeom prst="rect">
            <a:avLst/>
          </a:prstGeom>
          <a:noFill/>
          <a:ln w="3175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</p:pic>
      <p:sp>
        <p:nvSpPr>
          <p:cNvPr id="81" name="텍스트 상자 80"/>
          <p:cNvSpPr txBox="1">
            <a:spLocks/>
          </p:cNvSpPr>
          <p:nvPr/>
        </p:nvSpPr>
        <p:spPr>
          <a:xfrm>
            <a:off x="8113395" y="4588510"/>
            <a:ext cx="3782695" cy="64706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- 기울기 센서가 낚싯대가 거치된것을 인식하면 입질 감지 시작</a:t>
            </a:r>
            <a:endParaRPr lang="ko-KR" altLang="en-US" sz="1800">
              <a:latin typeface="맑은 고딕" charset="0"/>
              <a:ea typeface="Arial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62560" y="163195"/>
            <a:ext cx="11868785" cy="6532880"/>
            <a:chOff x="162560" y="163195"/>
            <a:chExt cx="11868785" cy="6532880"/>
          </a:xfrm>
        </p:grpSpPr>
        <p:sp>
          <p:nvSpPr>
            <p:cNvPr id="4" name="직사각형 3"/>
            <p:cNvSpPr>
              <a:spLocks/>
            </p:cNvSpPr>
            <p:nvPr/>
          </p:nvSpPr>
          <p:spPr>
            <a:xfrm>
              <a:off x="162560" y="163195"/>
              <a:ext cx="11868150" cy="653288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2" name="직각 삼각형 11"/>
            <p:cNvSpPr>
              <a:spLocks/>
            </p:cNvSpPr>
            <p:nvPr/>
          </p:nvSpPr>
          <p:spPr>
            <a:xfrm flipH="1">
              <a:off x="162560" y="5428615"/>
              <a:ext cx="11868150" cy="1247140"/>
            </a:xfrm>
            <a:prstGeom prst="rtTriangle">
              <a:avLst/>
            </a:prstGeom>
            <a:solidFill>
              <a:srgbClr val="1F4E79">
                <a:alpha val="3925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직각 삼각형 12"/>
            <p:cNvSpPr>
              <a:spLocks/>
            </p:cNvSpPr>
            <p:nvPr/>
          </p:nvSpPr>
          <p:spPr>
            <a:xfrm flipH="1">
              <a:off x="6887210" y="4131945"/>
              <a:ext cx="5144135" cy="2543810"/>
            </a:xfrm>
            <a:prstGeom prst="rtTriangle">
              <a:avLst/>
            </a:prstGeom>
            <a:solidFill>
              <a:srgbClr val="1F4E79">
                <a:alpha val="3925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 rot="10800000">
              <a:off x="162560" y="163195"/>
              <a:ext cx="11868150" cy="1729105"/>
              <a:chOff x="162560" y="163195"/>
              <a:chExt cx="11868150" cy="1729105"/>
            </a:xfrm>
          </p:grpSpPr>
          <p:sp>
            <p:nvSpPr>
              <p:cNvPr id="14" name="직각 삼각형 13"/>
              <p:cNvSpPr>
                <a:spLocks/>
              </p:cNvSpPr>
              <p:nvPr/>
            </p:nvSpPr>
            <p:spPr>
              <a:xfrm rot="21600000" flipH="1">
                <a:off x="162560" y="163195"/>
                <a:ext cx="11868150" cy="981075"/>
              </a:xfrm>
              <a:prstGeom prst="rtTriangle">
                <a:avLst/>
              </a:prstGeom>
              <a:solidFill>
                <a:srgbClr val="1F4E79">
                  <a:alpha val="3925"/>
                </a:srgb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  <a:cs typeface="+mn-cs"/>
                </a:endParaRPr>
              </a:p>
            </p:txBody>
          </p:sp>
          <p:sp>
            <p:nvSpPr>
              <p:cNvPr id="15" name="직각 삼각형 14"/>
              <p:cNvSpPr>
                <a:spLocks/>
              </p:cNvSpPr>
              <p:nvPr/>
            </p:nvSpPr>
            <p:spPr>
              <a:xfrm rot="21600000" flipH="1">
                <a:off x="164465" y="163195"/>
                <a:ext cx="5062855" cy="1729105"/>
              </a:xfrm>
              <a:prstGeom prst="rtTriangle">
                <a:avLst/>
              </a:prstGeom>
              <a:solidFill>
                <a:srgbClr val="1F4E79">
                  <a:alpha val="3925"/>
                </a:srgb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  <a:cs typeface="+mn-cs"/>
                </a:endParaRPr>
              </a:p>
            </p:txBody>
          </p:sp>
        </p:grpSp>
        <p:sp>
          <p:nvSpPr>
            <p:cNvPr id="18" name="직각 삼각형 17"/>
            <p:cNvSpPr>
              <a:spLocks/>
            </p:cNvSpPr>
            <p:nvPr/>
          </p:nvSpPr>
          <p:spPr>
            <a:xfrm rot="10800000" flipH="1" flipV="1">
              <a:off x="162560" y="5995670"/>
              <a:ext cx="11868150" cy="680085"/>
            </a:xfrm>
            <a:prstGeom prst="rtTriangle">
              <a:avLst/>
            </a:prstGeom>
            <a:solidFill>
              <a:srgbClr val="1F4E79">
                <a:alpha val="3925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5" name="직사각형 4"/>
            <p:cNvSpPr>
              <a:spLocks/>
            </p:cNvSpPr>
            <p:nvPr/>
          </p:nvSpPr>
          <p:spPr>
            <a:xfrm>
              <a:off x="351155" y="421640"/>
              <a:ext cx="6536055" cy="461665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dirty="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시스템 모듈 상세 설계 </a:t>
              </a:r>
              <a:r>
                <a:rPr lang="en-US" altLang="ko-KR" sz="2400" dirty="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–</a:t>
              </a:r>
              <a:r>
                <a:rPr lang="ko-KR" altLang="en-US" sz="2400" dirty="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 HW 설계</a:t>
              </a:r>
              <a:r>
                <a:rPr lang="en-US" altLang="ko-KR" sz="2400" dirty="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(</a:t>
              </a:r>
              <a:r>
                <a:rPr lang="ko-KR" altLang="en-US" sz="2400" dirty="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무게 센서</a:t>
              </a:r>
              <a:r>
                <a:rPr lang="en-US" altLang="ko-KR" sz="2400" dirty="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)</a:t>
              </a:r>
              <a:endParaRPr lang="ko-KR" altLang="en-US" sz="2400" dirty="0">
                <a:solidFill>
                  <a:srgbClr val="1F4E79"/>
                </a:solidFill>
                <a:latin typeface="HY견고딕" charset="0"/>
                <a:ea typeface="HY견고딕" charset="0"/>
              </a:endParaRPr>
            </a:p>
          </p:txBody>
        </p:sp>
      </p:grpSp>
      <p:sp>
        <p:nvSpPr>
          <p:cNvPr id="70" name="텍스트 상자 69"/>
          <p:cNvSpPr txBox="1">
            <a:spLocks/>
          </p:cNvSpPr>
          <p:nvPr/>
        </p:nvSpPr>
        <p:spPr>
          <a:xfrm>
            <a:off x="367030" y="1468755"/>
            <a:ext cx="3782695" cy="37020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- 무게 센서 회로도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1" name="텍스트 상자 80"/>
          <p:cNvSpPr txBox="1">
            <a:spLocks/>
          </p:cNvSpPr>
          <p:nvPr/>
        </p:nvSpPr>
        <p:spPr>
          <a:xfrm>
            <a:off x="7526020" y="4698365"/>
            <a:ext cx="3782695" cy="64706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- 무게 센서가 특정 무게 또는 힘을 인식하면 입질을 감지</a:t>
            </a:r>
            <a:endParaRPr lang="ko-KR" altLang="en-US" sz="1800">
              <a:latin typeface="맑은 고딕" charset="0"/>
              <a:ea typeface="Arial" charset="0"/>
              <a:cs typeface="+mn-cs"/>
            </a:endParaRPr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70" y="1984375"/>
            <a:ext cx="2362835" cy="201993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" y="4342765"/>
            <a:ext cx="2400935" cy="179133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495" y="1277620"/>
            <a:ext cx="2160270" cy="2844800"/>
          </a:xfrm>
          <a:prstGeom prst="rect">
            <a:avLst/>
          </a:prstGeom>
          <a:noFill/>
          <a:ln w="3175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</p:pic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985" y="1277620"/>
            <a:ext cx="2160270" cy="2844800"/>
          </a:xfrm>
          <a:prstGeom prst="rect">
            <a:avLst/>
          </a:prstGeom>
          <a:noFill/>
          <a:ln w="3175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</p:pic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835" y="4443730"/>
            <a:ext cx="2995295" cy="2004695"/>
          </a:xfrm>
          <a:prstGeom prst="rect">
            <a:avLst/>
          </a:prstGeom>
          <a:noFill/>
          <a:ln w="3175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62560" y="163195"/>
            <a:ext cx="11868150" cy="6532245"/>
            <a:chOff x="162560" y="163195"/>
            <a:chExt cx="11868150" cy="6532245"/>
          </a:xfrm>
        </p:grpSpPr>
        <p:sp>
          <p:nvSpPr>
            <p:cNvPr id="4" name="직사각형 3"/>
            <p:cNvSpPr>
              <a:spLocks/>
            </p:cNvSpPr>
            <p:nvPr/>
          </p:nvSpPr>
          <p:spPr>
            <a:xfrm>
              <a:off x="162560" y="163195"/>
              <a:ext cx="11867515" cy="6532245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2" name="직각 삼각형 11"/>
            <p:cNvSpPr>
              <a:spLocks/>
            </p:cNvSpPr>
            <p:nvPr/>
          </p:nvSpPr>
          <p:spPr>
            <a:xfrm flipH="1">
              <a:off x="162560" y="5428615"/>
              <a:ext cx="11867515" cy="1246505"/>
            </a:xfrm>
            <a:prstGeom prst="rtTriangle">
              <a:avLst/>
            </a:prstGeom>
            <a:solidFill>
              <a:srgbClr val="1F4E79">
                <a:alpha val="471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직각 삼각형 12"/>
            <p:cNvSpPr>
              <a:spLocks/>
            </p:cNvSpPr>
            <p:nvPr/>
          </p:nvSpPr>
          <p:spPr>
            <a:xfrm flipH="1">
              <a:off x="6887210" y="4131945"/>
              <a:ext cx="5143500" cy="2543175"/>
            </a:xfrm>
            <a:prstGeom prst="rtTriangle">
              <a:avLst/>
            </a:prstGeom>
            <a:solidFill>
              <a:srgbClr val="1F4E79">
                <a:alpha val="471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 rot="10800000">
              <a:off x="162560" y="163195"/>
              <a:ext cx="11867515" cy="1728470"/>
              <a:chOff x="162560" y="163195"/>
              <a:chExt cx="11867515" cy="1728470"/>
            </a:xfrm>
          </p:grpSpPr>
          <p:sp>
            <p:nvSpPr>
              <p:cNvPr id="14" name="직각 삼각형 13"/>
              <p:cNvSpPr>
                <a:spLocks/>
              </p:cNvSpPr>
              <p:nvPr/>
            </p:nvSpPr>
            <p:spPr>
              <a:xfrm rot="10800000" flipH="1">
                <a:off x="162560" y="163195"/>
                <a:ext cx="11867515" cy="980440"/>
              </a:xfrm>
              <a:prstGeom prst="rtTriangle">
                <a:avLst/>
              </a:prstGeom>
              <a:solidFill>
                <a:srgbClr val="1F4E79">
                  <a:alpha val="4710"/>
                </a:srgb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  <a:cs typeface="+mn-cs"/>
                </a:endParaRPr>
              </a:p>
            </p:txBody>
          </p:sp>
          <p:sp>
            <p:nvSpPr>
              <p:cNvPr id="15" name="직각 삼각형 14"/>
              <p:cNvSpPr>
                <a:spLocks/>
              </p:cNvSpPr>
              <p:nvPr/>
            </p:nvSpPr>
            <p:spPr>
              <a:xfrm rot="10800000" flipH="1">
                <a:off x="163195" y="163195"/>
                <a:ext cx="5062220" cy="1728470"/>
              </a:xfrm>
              <a:prstGeom prst="rtTriangle">
                <a:avLst/>
              </a:prstGeom>
              <a:solidFill>
                <a:srgbClr val="1F4E79">
                  <a:alpha val="4710"/>
                </a:srgb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  <a:cs typeface="+mn-cs"/>
                </a:endParaRPr>
              </a:p>
            </p:txBody>
          </p:sp>
        </p:grpSp>
        <p:sp>
          <p:nvSpPr>
            <p:cNvPr id="18" name="직각 삼각형 17"/>
            <p:cNvSpPr>
              <a:spLocks/>
            </p:cNvSpPr>
            <p:nvPr/>
          </p:nvSpPr>
          <p:spPr>
            <a:xfrm rot="10800000" flipH="1" flipV="1">
              <a:off x="162560" y="5995670"/>
              <a:ext cx="11867515" cy="679450"/>
            </a:xfrm>
            <a:prstGeom prst="rtTriangle">
              <a:avLst/>
            </a:prstGeom>
            <a:solidFill>
              <a:srgbClr val="1F4E79">
                <a:alpha val="471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5" name="직사각형 4"/>
            <p:cNvSpPr>
              <a:spLocks/>
            </p:cNvSpPr>
            <p:nvPr/>
          </p:nvSpPr>
          <p:spPr>
            <a:xfrm>
              <a:off x="351155" y="421640"/>
              <a:ext cx="7948295" cy="461010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시스템 모듈 상세 설계 - 데이터베이스 ER 다이어그램</a:t>
              </a:r>
            </a:p>
          </p:txBody>
        </p:sp>
      </p:grp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610" y="1372870"/>
            <a:ext cx="9783445" cy="430085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62560" y="163195"/>
            <a:ext cx="11868150" cy="6532245"/>
            <a:chOff x="162560" y="163195"/>
            <a:chExt cx="11868150" cy="6532245"/>
          </a:xfrm>
        </p:grpSpPr>
        <p:sp>
          <p:nvSpPr>
            <p:cNvPr id="4" name="직사각형 3"/>
            <p:cNvSpPr>
              <a:spLocks/>
            </p:cNvSpPr>
            <p:nvPr/>
          </p:nvSpPr>
          <p:spPr>
            <a:xfrm>
              <a:off x="162560" y="163195"/>
              <a:ext cx="11867515" cy="6532245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dirty="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2" name="직각 삼각형 11"/>
            <p:cNvSpPr>
              <a:spLocks/>
            </p:cNvSpPr>
            <p:nvPr/>
          </p:nvSpPr>
          <p:spPr>
            <a:xfrm flipH="1">
              <a:off x="162560" y="5428615"/>
              <a:ext cx="11867515" cy="1246505"/>
            </a:xfrm>
            <a:prstGeom prst="rtTriangle">
              <a:avLst/>
            </a:prstGeom>
            <a:solidFill>
              <a:srgbClr val="1F4E79">
                <a:alpha val="471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직각 삼각형 12"/>
            <p:cNvSpPr>
              <a:spLocks/>
            </p:cNvSpPr>
            <p:nvPr/>
          </p:nvSpPr>
          <p:spPr>
            <a:xfrm flipH="1">
              <a:off x="6887210" y="4131945"/>
              <a:ext cx="5143500" cy="2543175"/>
            </a:xfrm>
            <a:prstGeom prst="rtTriangle">
              <a:avLst/>
            </a:prstGeom>
            <a:solidFill>
              <a:srgbClr val="1F4E79">
                <a:alpha val="471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 rot="10800000">
              <a:off x="162560" y="163195"/>
              <a:ext cx="11867515" cy="1728470"/>
              <a:chOff x="162560" y="163195"/>
              <a:chExt cx="11867515" cy="1728470"/>
            </a:xfrm>
          </p:grpSpPr>
          <p:sp>
            <p:nvSpPr>
              <p:cNvPr id="14" name="직각 삼각형 13"/>
              <p:cNvSpPr>
                <a:spLocks/>
              </p:cNvSpPr>
              <p:nvPr/>
            </p:nvSpPr>
            <p:spPr>
              <a:xfrm rot="10800000" flipH="1">
                <a:off x="162560" y="163195"/>
                <a:ext cx="11867515" cy="980440"/>
              </a:xfrm>
              <a:prstGeom prst="rtTriangle">
                <a:avLst/>
              </a:prstGeom>
              <a:solidFill>
                <a:srgbClr val="1F4E79">
                  <a:alpha val="4710"/>
                </a:srgb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  <a:cs typeface="+mn-cs"/>
                </a:endParaRPr>
              </a:p>
            </p:txBody>
          </p:sp>
          <p:sp>
            <p:nvSpPr>
              <p:cNvPr id="15" name="직각 삼각형 14"/>
              <p:cNvSpPr>
                <a:spLocks/>
              </p:cNvSpPr>
              <p:nvPr/>
            </p:nvSpPr>
            <p:spPr>
              <a:xfrm rot="10800000" flipH="1">
                <a:off x="163195" y="163195"/>
                <a:ext cx="5062220" cy="1728470"/>
              </a:xfrm>
              <a:prstGeom prst="rtTriangle">
                <a:avLst/>
              </a:prstGeom>
              <a:solidFill>
                <a:srgbClr val="1F4E79">
                  <a:alpha val="4710"/>
                </a:srgb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  <a:cs typeface="+mn-cs"/>
                </a:endParaRPr>
              </a:p>
            </p:txBody>
          </p:sp>
        </p:grpSp>
        <p:sp>
          <p:nvSpPr>
            <p:cNvPr id="18" name="직각 삼각형 17"/>
            <p:cNvSpPr>
              <a:spLocks/>
            </p:cNvSpPr>
            <p:nvPr/>
          </p:nvSpPr>
          <p:spPr>
            <a:xfrm rot="10800000" flipH="1" flipV="1">
              <a:off x="162560" y="5995670"/>
              <a:ext cx="11867515" cy="679450"/>
            </a:xfrm>
            <a:prstGeom prst="rtTriangle">
              <a:avLst/>
            </a:prstGeom>
            <a:solidFill>
              <a:srgbClr val="1F4E79">
                <a:alpha val="471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5" name="직사각형 4"/>
            <p:cNvSpPr>
              <a:spLocks/>
            </p:cNvSpPr>
            <p:nvPr/>
          </p:nvSpPr>
          <p:spPr>
            <a:xfrm>
              <a:off x="351155" y="421640"/>
              <a:ext cx="7948295" cy="461010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dirty="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시스템 모듈 상세 설계 - 데이터베이스 테이블 표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3F388A1-8BC4-4C6A-9EB0-9F03F9D76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09764792" descr="EMB000047285706">
            <a:extLst>
              <a:ext uri="{FF2B5EF4-FFF2-40B4-BE49-F238E27FC236}">
                <a16:creationId xmlns:a16="http://schemas.microsoft.com/office/drawing/2014/main" id="{E65ECF85-EED8-4FE3-844C-02F91754B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05" y="1858646"/>
            <a:ext cx="4165600" cy="159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73972E93-52F7-4CD7-8F90-CCE2F5C89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558692088" descr="EMB000047285707">
            <a:extLst>
              <a:ext uri="{FF2B5EF4-FFF2-40B4-BE49-F238E27FC236}">
                <a16:creationId xmlns:a16="http://schemas.microsoft.com/office/drawing/2014/main" id="{658FFA34-4BA0-4C51-90FE-AFCC38523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989" y="4708208"/>
            <a:ext cx="4413250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C34AC6-5E32-49BC-BCF1-2B0161BD46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_x558688776" descr="EMB000047285708">
            <a:extLst>
              <a:ext uri="{FF2B5EF4-FFF2-40B4-BE49-F238E27FC236}">
                <a16:creationId xmlns:a16="http://schemas.microsoft.com/office/drawing/2014/main" id="{D6007F12-7C13-46B5-8E58-F9503659E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05" y="3988118"/>
            <a:ext cx="4165600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8">
            <a:extLst>
              <a:ext uri="{FF2B5EF4-FFF2-40B4-BE49-F238E27FC236}">
                <a16:creationId xmlns:a16="http://schemas.microsoft.com/office/drawing/2014/main" id="{465EFFE2-E062-4889-AC87-59013BAF9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1" name="_x558687480" descr="EMB000047285709">
            <a:extLst>
              <a:ext uri="{FF2B5EF4-FFF2-40B4-BE49-F238E27FC236}">
                <a16:creationId xmlns:a16="http://schemas.microsoft.com/office/drawing/2014/main" id="{51ACFD9D-573B-49E7-9869-16BF2916C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989" y="1862773"/>
            <a:ext cx="4413250" cy="219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2DBBD8-724C-4814-96B1-5E651338C9E0}"/>
              </a:ext>
            </a:extLst>
          </p:cNvPr>
          <p:cNvSpPr>
            <a:spLocks/>
          </p:cNvSpPr>
          <p:nvPr/>
        </p:nvSpPr>
        <p:spPr>
          <a:xfrm>
            <a:off x="464705" y="1554996"/>
            <a:ext cx="4575406" cy="307777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dirty="0">
                <a:solidFill>
                  <a:srgbClr val="1F4E79"/>
                </a:solidFill>
                <a:latin typeface="HY견고딕" charset="0"/>
                <a:ea typeface="HY견고딕" charset="0"/>
              </a:rPr>
              <a:t>- </a:t>
            </a:r>
            <a:r>
              <a:rPr lang="ko-KR" altLang="en-US" sz="1400" dirty="0">
                <a:solidFill>
                  <a:srgbClr val="1F4E79"/>
                </a:solidFill>
                <a:latin typeface="HY견고딕" charset="0"/>
                <a:ea typeface="HY견고딕" charset="0"/>
              </a:rPr>
              <a:t>게시판 테이블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7DEDBA1-936F-4503-A4C2-57126DEE52F5}"/>
              </a:ext>
            </a:extLst>
          </p:cNvPr>
          <p:cNvSpPr>
            <a:spLocks/>
          </p:cNvSpPr>
          <p:nvPr/>
        </p:nvSpPr>
        <p:spPr>
          <a:xfrm>
            <a:off x="464705" y="3710720"/>
            <a:ext cx="4575406" cy="307777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dirty="0">
                <a:solidFill>
                  <a:srgbClr val="1F4E79"/>
                </a:solidFill>
                <a:latin typeface="HY견고딕" charset="0"/>
                <a:ea typeface="HY견고딕" charset="0"/>
              </a:rPr>
              <a:t>- </a:t>
            </a:r>
            <a:r>
              <a:rPr lang="ko-KR" altLang="en-US" sz="1400" dirty="0">
                <a:solidFill>
                  <a:srgbClr val="1F4E79"/>
                </a:solidFill>
                <a:latin typeface="HY견고딕" charset="0"/>
                <a:ea typeface="HY견고딕" charset="0"/>
              </a:rPr>
              <a:t>개인 어항 테이블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55AA3C-628E-4EE5-AA11-DDF211FBFA8D}"/>
              </a:ext>
            </a:extLst>
          </p:cNvPr>
          <p:cNvSpPr>
            <a:spLocks/>
          </p:cNvSpPr>
          <p:nvPr/>
        </p:nvSpPr>
        <p:spPr>
          <a:xfrm>
            <a:off x="6458989" y="1550869"/>
            <a:ext cx="4575406" cy="307777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dirty="0">
                <a:solidFill>
                  <a:srgbClr val="1F4E79"/>
                </a:solidFill>
                <a:latin typeface="HY견고딕" charset="0"/>
                <a:ea typeface="HY견고딕" charset="0"/>
              </a:rPr>
              <a:t>- </a:t>
            </a:r>
            <a:r>
              <a:rPr lang="ko-KR" altLang="en-US" sz="1400" dirty="0">
                <a:solidFill>
                  <a:srgbClr val="1F4E79"/>
                </a:solidFill>
                <a:latin typeface="HY견고딕" charset="0"/>
                <a:ea typeface="HY견고딕" charset="0"/>
              </a:rPr>
              <a:t>회원 정보 테이블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BF87BFE-A55F-4FC6-9566-563FD0C10929}"/>
              </a:ext>
            </a:extLst>
          </p:cNvPr>
          <p:cNvSpPr>
            <a:spLocks/>
          </p:cNvSpPr>
          <p:nvPr/>
        </p:nvSpPr>
        <p:spPr>
          <a:xfrm>
            <a:off x="6458989" y="4403506"/>
            <a:ext cx="4575406" cy="307777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dirty="0">
                <a:solidFill>
                  <a:srgbClr val="1F4E79"/>
                </a:solidFill>
                <a:latin typeface="HY견고딕" charset="0"/>
                <a:ea typeface="HY견고딕" charset="0"/>
              </a:rPr>
              <a:t>- </a:t>
            </a:r>
            <a:r>
              <a:rPr lang="ko-KR" altLang="en-US" sz="1400" dirty="0">
                <a:solidFill>
                  <a:srgbClr val="1F4E79"/>
                </a:solidFill>
                <a:latin typeface="HY견고딕" charset="0"/>
                <a:ea typeface="HY견고딕" charset="0"/>
              </a:rPr>
              <a:t>댓글 테이블</a:t>
            </a:r>
          </a:p>
        </p:txBody>
      </p:sp>
    </p:spTree>
    <p:extLst>
      <p:ext uri="{BB962C8B-B14F-4D97-AF65-F5344CB8AC3E}">
        <p14:creationId xmlns:p14="http://schemas.microsoft.com/office/powerpoint/2010/main" val="3422311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64465" y="165735"/>
            <a:ext cx="11867515" cy="6531610"/>
            <a:chOff x="164465" y="165735"/>
            <a:chExt cx="11867515" cy="6531610"/>
          </a:xfrm>
        </p:grpSpPr>
        <p:sp>
          <p:nvSpPr>
            <p:cNvPr id="4" name="직사각형 3"/>
            <p:cNvSpPr>
              <a:spLocks/>
            </p:cNvSpPr>
            <p:nvPr/>
          </p:nvSpPr>
          <p:spPr>
            <a:xfrm>
              <a:off x="164465" y="165735"/>
              <a:ext cx="11867515" cy="6532245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ko-KR" altLang="en-US" sz="1800"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2" name="직각 삼각형 11"/>
            <p:cNvSpPr>
              <a:spLocks/>
            </p:cNvSpPr>
            <p:nvPr/>
          </p:nvSpPr>
          <p:spPr>
            <a:xfrm flipH="1">
              <a:off x="164465" y="5440045"/>
              <a:ext cx="11867515" cy="1246505"/>
            </a:xfrm>
            <a:prstGeom prst="rtTriangle">
              <a:avLst/>
            </a:prstGeom>
            <a:solidFill>
              <a:srgbClr val="1F4E79">
                <a:alpha val="471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ko-KR" altLang="en-US" sz="1800"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직각 삼각형 12"/>
            <p:cNvSpPr>
              <a:spLocks/>
            </p:cNvSpPr>
            <p:nvPr/>
          </p:nvSpPr>
          <p:spPr>
            <a:xfrm flipH="1">
              <a:off x="6889115" y="4144010"/>
              <a:ext cx="5143500" cy="2543175"/>
            </a:xfrm>
            <a:prstGeom prst="rtTriangle">
              <a:avLst/>
            </a:prstGeom>
            <a:solidFill>
              <a:srgbClr val="1F4E79">
                <a:alpha val="471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ko-KR" altLang="en-US" sz="1800"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 rot="10800000">
              <a:off x="164465" y="175260"/>
              <a:ext cx="11866880" cy="1727835"/>
              <a:chOff x="164465" y="175260"/>
              <a:chExt cx="11866880" cy="1727835"/>
            </a:xfrm>
          </p:grpSpPr>
          <p:sp>
            <p:nvSpPr>
              <p:cNvPr id="14" name="직각 삼각형 13"/>
              <p:cNvSpPr>
                <a:spLocks/>
              </p:cNvSpPr>
              <p:nvPr/>
            </p:nvSpPr>
            <p:spPr>
              <a:xfrm rot="10800000" flipH="1">
                <a:off x="164465" y="175260"/>
                <a:ext cx="11867515" cy="980440"/>
              </a:xfrm>
              <a:prstGeom prst="rtTriangle">
                <a:avLst/>
              </a:prstGeom>
              <a:solidFill>
                <a:srgbClr val="1F4E79">
                  <a:alpha val="4710"/>
                </a:srgb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ko-KR" altLang="en-US" sz="1800"/>
                </a:pPr>
                <a:endParaRPr lang="ko-KR" altLang="en-US" sz="1800">
                  <a:latin typeface="맑은 고딕" charset="0"/>
                  <a:ea typeface="맑은 고딕" charset="0"/>
                  <a:cs typeface="+mn-cs"/>
                </a:endParaRPr>
              </a:p>
            </p:txBody>
          </p:sp>
          <p:sp>
            <p:nvSpPr>
              <p:cNvPr id="15" name="직각 삼각형 14"/>
              <p:cNvSpPr>
                <a:spLocks/>
              </p:cNvSpPr>
              <p:nvPr/>
            </p:nvSpPr>
            <p:spPr>
              <a:xfrm rot="10800000" flipH="1">
                <a:off x="164465" y="175260"/>
                <a:ext cx="5062220" cy="1728470"/>
              </a:xfrm>
              <a:prstGeom prst="rtTriangle">
                <a:avLst/>
              </a:prstGeom>
              <a:solidFill>
                <a:srgbClr val="1F4E79">
                  <a:alpha val="4710"/>
                </a:srgb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ko-KR" altLang="en-US" sz="1800"/>
                </a:pPr>
                <a:endParaRPr lang="ko-KR" altLang="en-US" sz="1800">
                  <a:latin typeface="맑은 고딕" charset="0"/>
                  <a:ea typeface="맑은 고딕" charset="0"/>
                  <a:cs typeface="+mn-cs"/>
                </a:endParaRPr>
              </a:p>
            </p:txBody>
          </p:sp>
        </p:grpSp>
        <p:sp>
          <p:nvSpPr>
            <p:cNvPr id="18" name="직각 삼각형 17"/>
            <p:cNvSpPr>
              <a:spLocks/>
            </p:cNvSpPr>
            <p:nvPr/>
          </p:nvSpPr>
          <p:spPr>
            <a:xfrm rot="10800000" flipH="1" flipV="1">
              <a:off x="164465" y="6007100"/>
              <a:ext cx="11867515" cy="679450"/>
            </a:xfrm>
            <a:prstGeom prst="rtTriangle">
              <a:avLst/>
            </a:prstGeom>
            <a:solidFill>
              <a:srgbClr val="1F4E79">
                <a:alpha val="471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ko-KR" altLang="en-US" sz="1800"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5" name="직사각형 4"/>
            <p:cNvSpPr>
              <a:spLocks/>
            </p:cNvSpPr>
            <p:nvPr/>
          </p:nvSpPr>
          <p:spPr>
            <a:xfrm>
              <a:off x="353060" y="433070"/>
              <a:ext cx="3231515" cy="461010"/>
            </a:xfrm>
            <a:prstGeom prst="rect">
              <a:avLst/>
            </a:prstGeom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ko-KR" altLang="en-US" sz="1800"/>
              </a:pPr>
              <a:r>
                <a:rPr lang="ko-KR" altLang="en-US" sz="240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개발 환경 및 개발방법</a:t>
              </a:r>
            </a:p>
          </p:txBody>
        </p:sp>
        <p:pic>
          <p:nvPicPr>
            <p:cNvPr id="23" name="Picture 2" descr="C:/Users/wnstk/AppData/Roaming/PolarisOffice/ETemp/12600_23619992/image18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23545" y="3499485"/>
              <a:ext cx="1235710" cy="980440"/>
            </a:xfrm>
            <a:prstGeom prst="rect">
              <a:avLst/>
            </a:prstGeom>
            <a:noFill/>
          </p:spPr>
        </p:pic>
        <p:sp>
          <p:nvSpPr>
            <p:cNvPr id="33" name="TextBox 32"/>
            <p:cNvSpPr txBox="1">
              <a:spLocks/>
            </p:cNvSpPr>
            <p:nvPr/>
          </p:nvSpPr>
          <p:spPr>
            <a:xfrm>
              <a:off x="756285" y="2980055"/>
              <a:ext cx="2419350" cy="33845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ko-KR" altLang="en-US" sz="1800"/>
              </a:pPr>
              <a:r>
                <a:rPr lang="ko-KR" altLang="en-US" sz="160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아두이노 프로 미니 보드</a:t>
              </a:r>
            </a:p>
          </p:txBody>
        </p:sp>
        <p:sp>
          <p:nvSpPr>
            <p:cNvPr id="28" name="TextBox 27"/>
            <p:cNvSpPr txBox="1">
              <a:spLocks/>
            </p:cNvSpPr>
            <p:nvPr/>
          </p:nvSpPr>
          <p:spPr>
            <a:xfrm>
              <a:off x="765175" y="4537075"/>
              <a:ext cx="521335" cy="33909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ko-KR" altLang="en-US" sz="1800"/>
              </a:pPr>
              <a:r>
                <a:rPr lang="en-US" altLang="ko-KR" sz="160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IDE</a:t>
              </a:r>
              <a:endParaRPr lang="ko-KR" altLang="en-US" sz="1600">
                <a:solidFill>
                  <a:srgbClr val="1F4E79"/>
                </a:solidFill>
                <a:latin typeface="HY견고딕" charset="0"/>
                <a:ea typeface="HY견고딕" charset="0"/>
              </a:endParaRPr>
            </a:p>
          </p:txBody>
        </p:sp>
        <p:sp>
          <p:nvSpPr>
            <p:cNvPr id="29" name="TextBox 28"/>
            <p:cNvSpPr txBox="1">
              <a:spLocks/>
            </p:cNvSpPr>
            <p:nvPr/>
          </p:nvSpPr>
          <p:spPr>
            <a:xfrm>
              <a:off x="1964690" y="4538980"/>
              <a:ext cx="1384300" cy="33845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ko-KR" altLang="en-US" sz="1800"/>
              </a:pPr>
              <a:r>
                <a:rPr lang="en-US" altLang="ko-KR" sz="160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nodejs </a:t>
              </a:r>
              <a:r>
                <a:rPr lang="ko-KR" altLang="en-US" sz="160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서버</a:t>
              </a:r>
            </a:p>
          </p:txBody>
        </p:sp>
      </p:grp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3709670" y="1418590"/>
          <a:ext cx="8018145" cy="4671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9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7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1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925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3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300" b="1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300" b="1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개수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255">
                <a:tc rowSpan="7">
                  <a:txBody>
                    <a:bodyPr/>
                    <a:lstStyle/>
                    <a:p>
                      <a:pPr marL="0" indent="0" algn="ctr" defTabSz="899795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300" b="1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HW</a:t>
                      </a:r>
                      <a:endParaRPr lang="ko-KR" altLang="en-US" sz="1300" b="1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899795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 미니 보드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899795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3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</a:t>
                      </a:r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개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25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3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블루투스 HC-06 </a:t>
                      </a:r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모듈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3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</a:t>
                      </a:r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개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25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3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기울기 센서 MPU-6050</a:t>
                      </a:r>
                      <a:endParaRPr lang="ko-KR" altLang="en-US" sz="13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3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</a:t>
                      </a:r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개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925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300" b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로드셀 무게 센서 20kg</a:t>
                      </a:r>
                      <a:endParaRPr lang="ko-KR" altLang="en-US" sz="1300" b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3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</a:t>
                      </a:r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개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925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30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로드셀 엠프 24비트 A/D컨버터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3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</a:t>
                      </a:r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개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925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30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브레드 보드</a:t>
                      </a:r>
                      <a:r>
                        <a:rPr lang="en-US" altLang="ko-KR" sz="130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400홀</a:t>
                      </a:r>
                      <a:endParaRPr lang="ko-KR" altLang="en-US" sz="13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3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</a:t>
                      </a:r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개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925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30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USB to UART 변환 모듈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3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</a:t>
                      </a:r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개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9255">
                <a:tc rowSpan="4"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300" b="1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SW</a:t>
                      </a:r>
                      <a:endParaRPr lang="ko-KR" altLang="en-US" sz="1300" b="1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아두이노 통합 개발 환경 </a:t>
                      </a:r>
                      <a:r>
                        <a:rPr lang="en-US" altLang="ko-KR" sz="13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(IDE)</a:t>
                      </a:r>
                      <a:endParaRPr lang="ko-KR" altLang="en-US" sz="13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925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3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nodejs </a:t>
                      </a:r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서버</a:t>
                      </a: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925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3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안드로이드 스튜디오(JAVA)</a:t>
                      </a:r>
                      <a:endParaRPr lang="ko-KR" altLang="en-US" sz="13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925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defTabSz="899795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3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MariaDB, Firebase</a:t>
                      </a:r>
                      <a:endParaRPr lang="ko-KR" altLang="en-US" sz="13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>
            <a:spLocks/>
          </p:cNvSpPr>
          <p:nvPr/>
        </p:nvSpPr>
        <p:spPr>
          <a:xfrm>
            <a:off x="549275" y="6116955"/>
            <a:ext cx="1122680" cy="58483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 sz="1800"/>
            </a:pPr>
            <a:r>
              <a:rPr lang="en-US" altLang="ko-KR" sz="1600">
                <a:solidFill>
                  <a:srgbClr val="1F4E79"/>
                </a:solidFill>
                <a:latin typeface="HY견고딕" charset="0"/>
                <a:ea typeface="HY견고딕" charset="0"/>
              </a:rPr>
              <a:t>Android </a:t>
            </a:r>
            <a:endParaRPr lang="ko-KR" altLang="en-US" sz="1600">
              <a:solidFill>
                <a:srgbClr val="1F4E79"/>
              </a:solidFill>
              <a:latin typeface="HY견고딕" charset="0"/>
              <a:ea typeface="HY견고딕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 sz="1800"/>
            </a:pPr>
            <a:r>
              <a:rPr lang="en-US" altLang="ko-KR" sz="1600">
                <a:solidFill>
                  <a:srgbClr val="1F4E79"/>
                </a:solidFill>
                <a:latin typeface="HY견고딕" charset="0"/>
                <a:ea typeface="HY견고딕" charset="0"/>
              </a:rPr>
              <a:t>Studio</a:t>
            </a:r>
            <a:endParaRPr lang="ko-KR" altLang="en-US" sz="1600">
              <a:solidFill>
                <a:srgbClr val="1F4E79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64690" y="6177280"/>
            <a:ext cx="979805" cy="3384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solidFill>
                  <a:srgbClr val="1F4E79"/>
                </a:solidFill>
                <a:latin typeface="HY견고딕"/>
                <a:ea typeface="HY견고딕"/>
              </a:rPr>
              <a:t>MYSQL</a:t>
            </a:r>
            <a:endParaRPr lang="ko-KR" altLang="en-US" sz="1600" dirty="0">
              <a:solidFill>
                <a:srgbClr val="1F4E79"/>
              </a:solidFill>
              <a:latin typeface="HY견고딕"/>
              <a:ea typeface="HY견고딕"/>
            </a:endParaRPr>
          </a:p>
        </p:txBody>
      </p:sp>
      <p:pic>
        <p:nvPicPr>
          <p:cNvPr id="2058" name="그림 2057" descr="C:/Users/wnstk/AppData/Roaming/PolarisOffice/ETemp/12600_23619992/fImage185197579121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635" y="766445"/>
            <a:ext cx="1543685" cy="2801620"/>
          </a:xfrm>
          <a:prstGeom prst="rect">
            <a:avLst/>
          </a:prstGeom>
          <a:noFill/>
        </p:spPr>
      </p:pic>
      <p:pic>
        <p:nvPicPr>
          <p:cNvPr id="2059" name="그림 2058" descr="C:/Users/wnstk/AppData/Roaming/PolarisOffice/ETemp/12600_23619992/fImage5696458012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655" y="3623945"/>
            <a:ext cx="1519555" cy="855345"/>
          </a:xfrm>
          <a:prstGeom prst="rect">
            <a:avLst/>
          </a:prstGeom>
          <a:noFill/>
        </p:spPr>
      </p:pic>
      <p:pic>
        <p:nvPicPr>
          <p:cNvPr id="2060" name="그림 2059" descr="C:/Users/wnstk/AppData/Roaming/PolarisOffice/ETemp/12600_23619992/fImage102605812279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975" y="5474970"/>
            <a:ext cx="1452880" cy="636270"/>
          </a:xfrm>
          <a:prstGeom prst="rect">
            <a:avLst/>
          </a:prstGeom>
          <a:noFill/>
        </p:spPr>
      </p:pic>
      <p:pic>
        <p:nvPicPr>
          <p:cNvPr id="2061" name="그림 2060" descr="C:/Users/wnstk/AppData/Roaming/PolarisOffice/ETemp/12600_23619992/fImage56765582502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715" y="4963160"/>
            <a:ext cx="1435100" cy="569595"/>
          </a:xfrm>
          <a:prstGeom prst="rect">
            <a:avLst/>
          </a:prstGeom>
          <a:noFill/>
        </p:spPr>
      </p:pic>
      <p:grpSp>
        <p:nvGrpSpPr>
          <p:cNvPr id="2062" name="그룹 2061"/>
          <p:cNvGrpSpPr/>
          <p:nvPr/>
        </p:nvGrpSpPr>
        <p:grpSpPr>
          <a:xfrm>
            <a:off x="511175" y="5041265"/>
            <a:ext cx="1055370" cy="949960"/>
            <a:chOff x="511175" y="5041265"/>
            <a:chExt cx="1055370" cy="949960"/>
          </a:xfrm>
        </p:grpSpPr>
        <p:pic>
          <p:nvPicPr>
            <p:cNvPr id="2063" name="그림 2062" descr="C:/Users/wnstk/AppData/Roaming/PolarisOffice/ETemp/12600_23619992/fImage755415889546.jpeg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11175" y="5041265"/>
              <a:ext cx="1055370" cy="621030"/>
            </a:xfrm>
            <a:prstGeom prst="rect">
              <a:avLst/>
            </a:prstGeom>
            <a:noFill/>
          </p:spPr>
        </p:pic>
        <p:pic>
          <p:nvPicPr>
            <p:cNvPr id="2064" name="그림 2063" descr="C:/Users/wnstk/AppData/Roaming/PolarisOffice/ETemp/12600_23619992/fImage4580158913.png"/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11175" y="5659755"/>
              <a:ext cx="1055370" cy="33147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64465" y="165735"/>
            <a:ext cx="11866880" cy="6531610"/>
            <a:chOff x="164465" y="165735"/>
            <a:chExt cx="11866880" cy="6531610"/>
          </a:xfrm>
        </p:grpSpPr>
        <p:sp>
          <p:nvSpPr>
            <p:cNvPr id="4" name="직사각형 3"/>
            <p:cNvSpPr/>
            <p:nvPr/>
          </p:nvSpPr>
          <p:spPr>
            <a:xfrm>
              <a:off x="164465" y="165735"/>
              <a:ext cx="11866880" cy="653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직각 삼각형 11"/>
            <p:cNvSpPr/>
            <p:nvPr/>
          </p:nvSpPr>
          <p:spPr>
            <a:xfrm flipH="1">
              <a:off x="164465" y="5440045"/>
              <a:ext cx="11866880" cy="1245870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flipH="1">
              <a:off x="6889115" y="4144010"/>
              <a:ext cx="5142865" cy="2542540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grpSp>
          <p:nvGrpSpPr>
            <p:cNvPr id="16" name="그룹 15"/>
            <p:cNvGrpSpPr/>
            <p:nvPr/>
          </p:nvGrpSpPr>
          <p:grpSpPr>
            <a:xfrm rot="10800000">
              <a:off x="164465" y="175260"/>
              <a:ext cx="11866880" cy="1727835"/>
              <a:chOff x="164465" y="175260"/>
              <a:chExt cx="11866880" cy="1727835"/>
            </a:xfrm>
          </p:grpSpPr>
          <p:sp>
            <p:nvSpPr>
              <p:cNvPr id="14" name="직각 삼각형 13"/>
              <p:cNvSpPr/>
              <p:nvPr/>
            </p:nvSpPr>
            <p:spPr>
              <a:xfrm flipH="1">
                <a:off x="164465" y="175260"/>
                <a:ext cx="11866880" cy="979805"/>
              </a:xfrm>
              <a:prstGeom prst="rtTriangle">
                <a:avLst/>
              </a:prstGeom>
              <a:solidFill>
                <a:srgbClr val="1F4E79">
                  <a:alpha val="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5" name="직각 삼각형 14"/>
              <p:cNvSpPr/>
              <p:nvPr/>
            </p:nvSpPr>
            <p:spPr>
              <a:xfrm flipH="1">
                <a:off x="164465" y="175260"/>
                <a:ext cx="5061585" cy="1727835"/>
              </a:xfrm>
              <a:prstGeom prst="rtTriangle">
                <a:avLst/>
              </a:prstGeom>
              <a:solidFill>
                <a:srgbClr val="1F4E79">
                  <a:alpha val="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sp>
          <p:nvSpPr>
            <p:cNvPr id="18" name="직각 삼각형 17"/>
            <p:cNvSpPr/>
            <p:nvPr/>
          </p:nvSpPr>
          <p:spPr>
            <a:xfrm rot="10800000" flipH="1" flipV="1">
              <a:off x="164465" y="6007100"/>
              <a:ext cx="11866880" cy="678815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0" name="직사각형 19"/>
          <p:cNvSpPr>
            <a:spLocks/>
          </p:cNvSpPr>
          <p:nvPr/>
        </p:nvSpPr>
        <p:spPr>
          <a:xfrm>
            <a:off x="353060" y="433070"/>
            <a:ext cx="5674360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 sz="1800"/>
            </a:pPr>
            <a:r>
              <a:rPr lang="ko-KR" altLang="en-US" sz="2400">
                <a:solidFill>
                  <a:srgbClr val="1F4E79"/>
                </a:solidFill>
                <a:latin typeface="HY견고딕" charset="0"/>
                <a:ea typeface="HY견고딕" charset="0"/>
              </a:rPr>
              <a:t>개발 환경 및 개발방법</a:t>
            </a:r>
          </a:p>
        </p:txBody>
      </p:sp>
      <p:sp>
        <p:nvSpPr>
          <p:cNvPr id="25" name="내용 개체 틀 2"/>
          <p:cNvSpPr>
            <a:spLocks noGrp="1"/>
          </p:cNvSpPr>
          <p:nvPr/>
        </p:nvSpPr>
        <p:spPr bwMode="gray">
          <a:xfrm>
            <a:off x="994410" y="1355090"/>
            <a:ext cx="8230870" cy="471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>
            <a:noAutofit/>
          </a:bodyPr>
          <a:lstStyle>
            <a:lvl1pPr marL="342900" indent="-342900" algn="l" defTabSz="508000" eaLnBrk="0" fontAlgn="base" hangingPunct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FontTx/>
              <a:buNone/>
              <a:defRPr lang="en-GB" altLang="en-US" sz="2400" b="1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defRPr>
            </a:lvl1pPr>
            <a:lvl2pPr marL="742950" indent="-285750" algn="l" defTabSz="508000" eaLnBrk="0" fontAlgn="base" hangingPunct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FontTx/>
              <a:buNone/>
              <a:defRPr lang="en-GB" altLang="en-US" sz="2000" b="0">
                <a:solidFill>
                  <a:srgbClr val="000000"/>
                </a:solidFill>
                <a:latin typeface="맑은 고딕" charset="0"/>
                <a:ea typeface="맑은 고딕" charset="0"/>
              </a:defRPr>
            </a:lvl2pPr>
            <a:lvl3pPr marL="1143000" indent="-228600" algn="l" defTabSz="508000" eaLnBrk="0" fontAlgn="base" hangingPunct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FontTx/>
              <a:buNone/>
              <a:defRPr lang="en-GB" altLang="en-US" sz="1800" b="0">
                <a:solidFill>
                  <a:srgbClr val="000000"/>
                </a:solidFill>
                <a:latin typeface="맑은 고딕" charset="0"/>
                <a:ea typeface="맑은 고딕" charset="0"/>
              </a:defRPr>
            </a:lvl3pPr>
            <a:lvl4pPr marL="1600200" indent="-228600" algn="l" defTabSz="508000" eaLnBrk="0" fontAlgn="base" hangingPunct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FontTx/>
              <a:buNone/>
              <a:defRPr lang="en-GB" altLang="en-US" sz="1600" b="0">
                <a:solidFill>
                  <a:srgbClr val="000000"/>
                </a:solidFill>
                <a:latin typeface="맑은 고딕" charset="0"/>
                <a:ea typeface="맑은 고딕" charset="0"/>
              </a:defRPr>
            </a:lvl4pPr>
            <a:lvl5pPr marL="2057400" indent="-228600" algn="l" defTabSz="508000" eaLnBrk="0" fontAlgn="base" hangingPunct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FontTx/>
              <a:buNone/>
              <a:defRPr lang="en-GB" altLang="en-US" sz="1600" b="0">
                <a:solidFill>
                  <a:srgbClr val="000000"/>
                </a:solidFill>
                <a:latin typeface="맑은 고딕" charset="0"/>
                <a:ea typeface="맑은 고딕" charset="0"/>
              </a:defRPr>
            </a:lvl5pPr>
            <a:lvl6pPr marL="2514600" indent="-228600" algn="l" defTabSz="508000" fontAlgn="base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defTabSz="508000" fontAlgn="base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defTabSz="508000" fontAlgn="base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defTabSz="508000" fontAlgn="base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 sz="1800"/>
            </a:pPr>
            <a:r>
              <a:rPr sz="2400" dirty="0" err="1">
                <a:latin typeface="맑은 고딕" charset="0"/>
                <a:ea typeface="맑은 고딕" charset="0"/>
              </a:rPr>
              <a:t>졸업작품</a:t>
            </a:r>
            <a:r>
              <a:rPr sz="2400" dirty="0">
                <a:latin typeface="맑은 고딕" charset="0"/>
                <a:ea typeface="맑은 고딕" charset="0"/>
              </a:rPr>
              <a:t> </a:t>
            </a:r>
            <a:r>
              <a:rPr sz="2400" dirty="0" err="1">
                <a:latin typeface="맑은 고딕" charset="0"/>
                <a:ea typeface="맑은 고딕" charset="0"/>
              </a:rPr>
              <a:t>GitHub</a:t>
            </a:r>
            <a:r>
              <a:rPr sz="2400" dirty="0">
                <a:latin typeface="맑은 고딕" charset="0"/>
                <a:ea typeface="맑은 고딕" charset="0"/>
              </a:rPr>
              <a:t> </a:t>
            </a:r>
            <a:r>
              <a:rPr sz="2400" dirty="0" err="1">
                <a:latin typeface="맑은 고딕" charset="0"/>
                <a:ea typeface="맑은 고딕" charset="0"/>
              </a:rPr>
              <a:t>주소</a:t>
            </a:r>
            <a:endParaRPr lang="ko-KR" altLang="en-US" sz="2400" dirty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sz="1800"/>
            </a:pPr>
            <a:r>
              <a:rPr sz="2000" i="1" dirty="0">
                <a:solidFill>
                  <a:srgbClr val="0000FF"/>
                </a:solidFill>
                <a:latin typeface="맑은 고딕" charset="0"/>
                <a:ea typeface="맑은 고딕" charset="0"/>
              </a:rPr>
              <a:t>  - </a:t>
            </a:r>
            <a:r>
              <a:rPr sz="1800" dirty="0">
                <a:solidFill>
                  <a:srgbClr val="0563C1"/>
                </a:solidFill>
                <a:latin typeface="맑은 고딕" charset="0"/>
                <a:ea typeface="맑은 고딕" charset="0"/>
                <a:hlinkClick r:id="rId2"/>
              </a:rPr>
              <a:t>https://github.com/js-yu1592/capstone-design</a:t>
            </a:r>
            <a:endParaRPr lang="ko-KR" altLang="en-US" sz="1800" dirty="0">
              <a:solidFill>
                <a:srgbClr val="0563C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 sz="1800"/>
            </a:pPr>
            <a:endParaRPr lang="ko-KR" altLang="en-US" sz="2400" dirty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 sz="1800"/>
            </a:pPr>
            <a:endParaRPr lang="ko-KR" altLang="en-US" sz="2400" dirty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 sz="1800"/>
            </a:pPr>
            <a:r>
              <a:rPr sz="2400" dirty="0" err="1">
                <a:latin typeface="맑은 고딕" charset="0"/>
                <a:ea typeface="맑은 고딕" charset="0"/>
              </a:rPr>
              <a:t>팀원별</a:t>
            </a:r>
            <a:r>
              <a:rPr sz="2400" dirty="0">
                <a:latin typeface="맑은 고딕" charset="0"/>
                <a:ea typeface="맑은 고딕" charset="0"/>
              </a:rPr>
              <a:t> </a:t>
            </a:r>
            <a:r>
              <a:rPr sz="2400" dirty="0" err="1">
                <a:latin typeface="맑은 고딕" charset="0"/>
                <a:ea typeface="맑은 고딕" charset="0"/>
              </a:rPr>
              <a:t>GitHub</a:t>
            </a:r>
            <a:r>
              <a:rPr sz="2400" dirty="0">
                <a:latin typeface="맑은 고딕" charset="0"/>
                <a:ea typeface="맑은 고딕" charset="0"/>
              </a:rPr>
              <a:t> ID</a:t>
            </a:r>
            <a:endParaRPr lang="ko-KR" altLang="en-US" sz="2400" dirty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sz="1800"/>
            </a:pPr>
            <a:r>
              <a:rPr sz="2000" b="0" dirty="0">
                <a:latin typeface="맑은 고딕" charset="0"/>
                <a:ea typeface="맑은 고딕" charset="0"/>
              </a:rPr>
              <a:t>  - </a:t>
            </a:r>
            <a:r>
              <a:rPr sz="2000" b="0" dirty="0" err="1">
                <a:latin typeface="맑은 고딕" charset="0"/>
                <a:ea typeface="맑은 고딕" charset="0"/>
              </a:rPr>
              <a:t>팀장</a:t>
            </a:r>
            <a:r>
              <a:rPr sz="2000" b="0" dirty="0">
                <a:latin typeface="맑은 고딕" charset="0"/>
                <a:ea typeface="맑은 고딕" charset="0"/>
              </a:rPr>
              <a:t> : </a:t>
            </a:r>
            <a:r>
              <a:rPr sz="2000" b="0" dirty="0" err="1">
                <a:latin typeface="맑은 고딕" charset="0"/>
                <a:ea typeface="맑은 고딕" charset="0"/>
              </a:rPr>
              <a:t>유준상</a:t>
            </a:r>
            <a:r>
              <a:rPr sz="2000" b="0" dirty="0">
                <a:latin typeface="맑은 고딕" charset="0"/>
                <a:ea typeface="맑은 고딕" charset="0"/>
              </a:rPr>
              <a:t>(js_yu1592(master))</a:t>
            </a:r>
            <a:endParaRPr lang="ko-KR" altLang="en-US" sz="2000" b="0" dirty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sz="1800"/>
            </a:pPr>
            <a:r>
              <a:rPr sz="2000" b="0" dirty="0">
                <a:latin typeface="맑은 고딕" charset="0"/>
                <a:ea typeface="맑은 고딕" charset="0"/>
              </a:rPr>
              <a:t>  - </a:t>
            </a:r>
            <a:r>
              <a:rPr sz="2000" b="0" dirty="0" err="1">
                <a:latin typeface="맑은 고딕" charset="0"/>
                <a:ea typeface="맑은 고딕" charset="0"/>
              </a:rPr>
              <a:t>팀원</a:t>
            </a:r>
            <a:r>
              <a:rPr sz="2000" b="0" dirty="0">
                <a:latin typeface="맑은 고딕" charset="0"/>
                <a:ea typeface="맑은 고딕" charset="0"/>
              </a:rPr>
              <a:t> : </a:t>
            </a:r>
            <a:r>
              <a:rPr sz="2000" b="0" dirty="0" err="1">
                <a:latin typeface="맑은 고딕" charset="0"/>
                <a:ea typeface="맑은 고딕" charset="0"/>
              </a:rPr>
              <a:t>민성홍</a:t>
            </a:r>
            <a:r>
              <a:rPr sz="2000" b="0" dirty="0">
                <a:latin typeface="맑은 고딕" charset="0"/>
                <a:ea typeface="맑은 고딕" charset="0"/>
              </a:rPr>
              <a:t>(</a:t>
            </a:r>
            <a:r>
              <a:rPr sz="2000" b="0" dirty="0" err="1">
                <a:latin typeface="맑은 고딕" charset="0"/>
                <a:ea typeface="맑은 고딕" charset="0"/>
              </a:rPr>
              <a:t>sunghong</a:t>
            </a:r>
            <a:r>
              <a:rPr lang="en-US" altLang="ko-KR" sz="2000" b="0" dirty="0">
                <a:latin typeface="맑은 고딕" charset="0"/>
                <a:ea typeface="맑은 고딕" charset="0"/>
              </a:rPr>
              <a:t>32</a:t>
            </a:r>
            <a:r>
              <a:rPr sz="2000" b="0" dirty="0">
                <a:latin typeface="맑은 고딕" charset="0"/>
                <a:ea typeface="맑은 고딕" charset="0"/>
              </a:rPr>
              <a:t>(Contributors))</a:t>
            </a:r>
            <a:endParaRPr lang="ko-KR" altLang="en-US" sz="2000" b="0" dirty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sz="1800"/>
            </a:pPr>
            <a:r>
              <a:rPr sz="2000" b="0" dirty="0">
                <a:latin typeface="맑은 고딕" charset="0"/>
                <a:ea typeface="맑은 고딕" charset="0"/>
              </a:rPr>
              <a:t>  - </a:t>
            </a:r>
            <a:r>
              <a:rPr sz="2000" b="0" dirty="0" err="1">
                <a:latin typeface="맑은 고딕" charset="0"/>
                <a:ea typeface="맑은 고딕" charset="0"/>
              </a:rPr>
              <a:t>팀원</a:t>
            </a:r>
            <a:r>
              <a:rPr sz="2000" b="0" dirty="0">
                <a:latin typeface="맑은 고딕" charset="0"/>
                <a:ea typeface="맑은 고딕" charset="0"/>
              </a:rPr>
              <a:t> : </a:t>
            </a:r>
            <a:r>
              <a:rPr sz="2000" b="0" dirty="0" err="1">
                <a:latin typeface="맑은 고딕" charset="0"/>
                <a:ea typeface="맑은 고딕" charset="0"/>
              </a:rPr>
              <a:t>최효길</a:t>
            </a:r>
            <a:r>
              <a:rPr sz="2000" b="0" dirty="0">
                <a:latin typeface="맑은 고딕" charset="0"/>
                <a:ea typeface="맑은 고딕" charset="0"/>
              </a:rPr>
              <a:t>(CHOIHYOGIL(Contributors))</a:t>
            </a:r>
            <a:endParaRPr lang="ko-KR" altLang="en-US" sz="2000" b="0" dirty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sz="1800"/>
            </a:pPr>
            <a:r>
              <a:rPr sz="2000" b="0" dirty="0">
                <a:latin typeface="맑은 고딕" charset="0"/>
                <a:ea typeface="맑은 고딕" charset="0"/>
              </a:rPr>
              <a:t>  - </a:t>
            </a:r>
            <a:r>
              <a:rPr sz="2000" b="0" dirty="0" err="1">
                <a:latin typeface="맑은 고딕" charset="0"/>
                <a:ea typeface="맑은 고딕" charset="0"/>
              </a:rPr>
              <a:t>팀원</a:t>
            </a:r>
            <a:r>
              <a:rPr sz="2000" b="0" dirty="0">
                <a:latin typeface="맑은 고딕" charset="0"/>
                <a:ea typeface="맑은 고딕" charset="0"/>
              </a:rPr>
              <a:t> : </a:t>
            </a:r>
            <a:r>
              <a:rPr sz="2000" b="0" dirty="0" err="1">
                <a:latin typeface="맑은 고딕" charset="0"/>
                <a:ea typeface="맑은 고딕" charset="0"/>
              </a:rPr>
              <a:t>박인식</a:t>
            </a:r>
            <a:r>
              <a:rPr sz="2000" b="0" dirty="0">
                <a:latin typeface="맑은 고딕" charset="0"/>
                <a:ea typeface="맑은 고딕" charset="0"/>
              </a:rPr>
              <a:t>(insik0679(Contributors))</a:t>
            </a:r>
            <a:endParaRPr lang="ko-KR" altLang="en-US" sz="2000" b="0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75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62560" y="163195"/>
            <a:ext cx="11867515" cy="6531610"/>
            <a:chOff x="162560" y="163195"/>
            <a:chExt cx="11867515" cy="6531610"/>
          </a:xfrm>
        </p:grpSpPr>
        <p:sp>
          <p:nvSpPr>
            <p:cNvPr id="4" name="직사각형 3"/>
            <p:cNvSpPr/>
            <p:nvPr/>
          </p:nvSpPr>
          <p:spPr>
            <a:xfrm>
              <a:off x="162560" y="163195"/>
              <a:ext cx="11866880" cy="653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직각 삼각형 11"/>
            <p:cNvSpPr/>
            <p:nvPr/>
          </p:nvSpPr>
          <p:spPr>
            <a:xfrm flipH="1">
              <a:off x="162560" y="5428615"/>
              <a:ext cx="11866880" cy="1245870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flipH="1">
              <a:off x="6887210" y="4131945"/>
              <a:ext cx="5142865" cy="2542540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grpSp>
          <p:nvGrpSpPr>
            <p:cNvPr id="16" name="그룹 15"/>
            <p:cNvGrpSpPr/>
            <p:nvPr/>
          </p:nvGrpSpPr>
          <p:grpSpPr>
            <a:xfrm rot="10800000">
              <a:off x="162560" y="163195"/>
              <a:ext cx="11866880" cy="1727835"/>
              <a:chOff x="162560" y="163195"/>
              <a:chExt cx="11866880" cy="1727835"/>
            </a:xfrm>
          </p:grpSpPr>
          <p:sp>
            <p:nvSpPr>
              <p:cNvPr id="14" name="직각 삼각형 13"/>
              <p:cNvSpPr/>
              <p:nvPr/>
            </p:nvSpPr>
            <p:spPr>
              <a:xfrm flipH="1">
                <a:off x="162560" y="163195"/>
                <a:ext cx="11866880" cy="979805"/>
              </a:xfrm>
              <a:prstGeom prst="rtTriangle">
                <a:avLst/>
              </a:prstGeom>
              <a:solidFill>
                <a:srgbClr val="1F4E79">
                  <a:alpha val="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5" name="직각 삼각형 14"/>
              <p:cNvSpPr/>
              <p:nvPr/>
            </p:nvSpPr>
            <p:spPr>
              <a:xfrm flipH="1">
                <a:off x="163195" y="163195"/>
                <a:ext cx="5061585" cy="1727835"/>
              </a:xfrm>
              <a:prstGeom prst="rtTriangle">
                <a:avLst/>
              </a:prstGeom>
              <a:solidFill>
                <a:srgbClr val="1F4E79">
                  <a:alpha val="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sp>
          <p:nvSpPr>
            <p:cNvPr id="18" name="직각 삼각형 17"/>
            <p:cNvSpPr/>
            <p:nvPr/>
          </p:nvSpPr>
          <p:spPr>
            <a:xfrm rot="10800000" flipH="1" flipV="1">
              <a:off x="162560" y="5995670"/>
              <a:ext cx="11866880" cy="678815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51155" y="421640"/>
              <a:ext cx="2646680" cy="4616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400" dirty="0">
                  <a:solidFill>
                    <a:srgbClr val="1F4E79"/>
                  </a:solidFill>
                  <a:latin typeface="HY견고딕"/>
                  <a:ea typeface="HY견고딕"/>
                </a:rPr>
                <a:t>관련 연구 및 사례</a:t>
              </a:r>
            </a:p>
          </p:txBody>
        </p:sp>
      </p:grp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6950" y="1884045"/>
            <a:ext cx="2449830" cy="2420620"/>
          </a:xfrm>
          <a:prstGeom prst="rect">
            <a:avLst/>
          </a:prstGeom>
          <a:noFill/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09185" y="1964055"/>
            <a:ext cx="2665730" cy="2340610"/>
          </a:xfrm>
          <a:prstGeom prst="rect">
            <a:avLst/>
          </a:prstGeom>
          <a:noFill/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34475" y="1971040"/>
            <a:ext cx="2248535" cy="2391410"/>
          </a:xfrm>
          <a:prstGeom prst="rect">
            <a:avLst/>
          </a:prstGeom>
          <a:noFill/>
        </p:spPr>
      </p:pic>
      <p:sp>
        <p:nvSpPr>
          <p:cNvPr id="23" name="텍스트 상자 22"/>
          <p:cNvSpPr txBox="1">
            <a:spLocks/>
          </p:cNvSpPr>
          <p:nvPr/>
        </p:nvSpPr>
        <p:spPr>
          <a:xfrm>
            <a:off x="1551305" y="4530090"/>
            <a:ext cx="1637665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- 입질감지기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23"/>
          <p:cNvSpPr txBox="1">
            <a:spLocks/>
          </p:cNvSpPr>
          <p:nvPr/>
        </p:nvSpPr>
        <p:spPr>
          <a:xfrm>
            <a:off x="5227320" y="4535805"/>
            <a:ext cx="1926590" cy="36893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- 스마트 낚시 찌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텍스트 상자 24"/>
          <p:cNvSpPr txBox="1">
            <a:spLocks/>
          </p:cNvSpPr>
          <p:nvPr/>
        </p:nvSpPr>
        <p:spPr>
          <a:xfrm>
            <a:off x="8964295" y="4548505"/>
            <a:ext cx="2621280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- 각종 낚시 정보 어플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64465" y="165735"/>
            <a:ext cx="11866880" cy="6531610"/>
            <a:chOff x="164465" y="165735"/>
            <a:chExt cx="11866880" cy="6531610"/>
          </a:xfrm>
        </p:grpSpPr>
        <p:sp>
          <p:nvSpPr>
            <p:cNvPr id="4" name="직사각형 3"/>
            <p:cNvSpPr/>
            <p:nvPr/>
          </p:nvSpPr>
          <p:spPr>
            <a:xfrm>
              <a:off x="164465" y="165735"/>
              <a:ext cx="11866880" cy="653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직각 삼각형 11"/>
            <p:cNvSpPr/>
            <p:nvPr/>
          </p:nvSpPr>
          <p:spPr>
            <a:xfrm flipH="1">
              <a:off x="164465" y="5440045"/>
              <a:ext cx="11866880" cy="1245870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flipH="1">
              <a:off x="6889115" y="4144010"/>
              <a:ext cx="5142865" cy="2542540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grpSp>
          <p:nvGrpSpPr>
            <p:cNvPr id="16" name="그룹 15"/>
            <p:cNvGrpSpPr/>
            <p:nvPr/>
          </p:nvGrpSpPr>
          <p:grpSpPr>
            <a:xfrm rot="10800000">
              <a:off x="164465" y="175260"/>
              <a:ext cx="11866880" cy="1727835"/>
              <a:chOff x="164465" y="175260"/>
              <a:chExt cx="11866880" cy="1727835"/>
            </a:xfrm>
          </p:grpSpPr>
          <p:sp>
            <p:nvSpPr>
              <p:cNvPr id="14" name="직각 삼각형 13"/>
              <p:cNvSpPr/>
              <p:nvPr/>
            </p:nvSpPr>
            <p:spPr>
              <a:xfrm flipH="1">
                <a:off x="164465" y="175260"/>
                <a:ext cx="11866880" cy="979805"/>
              </a:xfrm>
              <a:prstGeom prst="rtTriangle">
                <a:avLst/>
              </a:prstGeom>
              <a:solidFill>
                <a:srgbClr val="1F4E79">
                  <a:alpha val="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5" name="직각 삼각형 14"/>
              <p:cNvSpPr/>
              <p:nvPr/>
            </p:nvSpPr>
            <p:spPr>
              <a:xfrm flipH="1">
                <a:off x="164465" y="175260"/>
                <a:ext cx="5061585" cy="1727835"/>
              </a:xfrm>
              <a:prstGeom prst="rtTriangle">
                <a:avLst/>
              </a:prstGeom>
              <a:solidFill>
                <a:srgbClr val="1F4E79">
                  <a:alpha val="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sp>
          <p:nvSpPr>
            <p:cNvPr id="18" name="직각 삼각형 17"/>
            <p:cNvSpPr/>
            <p:nvPr/>
          </p:nvSpPr>
          <p:spPr>
            <a:xfrm rot="10800000" flipH="1" flipV="1">
              <a:off x="164465" y="6007100"/>
              <a:ext cx="11866880" cy="678815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53060" y="433070"/>
              <a:ext cx="1518285" cy="4616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400" dirty="0">
                  <a:solidFill>
                    <a:srgbClr val="1F4E79"/>
                  </a:solidFill>
                  <a:latin typeface="HY견고딕"/>
                  <a:ea typeface="HY견고딕"/>
                </a:rPr>
                <a:t>업무 분담</a:t>
              </a:r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56222"/>
              </p:ext>
            </p:extLst>
          </p:nvPr>
        </p:nvGraphicFramePr>
        <p:xfrm>
          <a:off x="2316480" y="1237615"/>
          <a:ext cx="7954010" cy="48869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3900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1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0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0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0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516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800" b="1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최 효 길</a:t>
                      </a:r>
                      <a:endParaRPr lang="ko-KR" altLang="en-US" sz="1800" b="1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800" b="1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민 성 홍</a:t>
                      </a:r>
                      <a:endParaRPr lang="ko-KR" altLang="en-US" sz="1800" b="1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800" b="1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유 준 상</a:t>
                      </a:r>
                      <a:endParaRPr lang="ko-KR" altLang="en-US" sz="1800" b="1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800" b="1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박 인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1800" b="1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식</a:t>
                      </a:r>
                      <a:endParaRPr lang="ko-KR" altLang="en-US" sz="1800" b="1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574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1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1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800" b="1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자료수집</a:t>
                      </a:r>
                      <a:endParaRPr lang="ko-KR" altLang="en-US" sz="1800" b="1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80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스트리밍 연동, 논문조사</a:t>
                      </a:r>
                      <a:endParaRPr lang="ko-KR" altLang="en-US" sz="180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80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낚시에 대한 정보, 아두이노 자료</a:t>
                      </a:r>
                      <a:endParaRPr lang="ko-KR" altLang="en-US" sz="180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80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네이버 카페연동, 낚시에 대한 실태조사 </a:t>
                      </a:r>
                      <a:endParaRPr lang="ko-KR" altLang="en-US" sz="180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80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유사 제품 조사, 구글맵 안드로이드 API 사용법 조사</a:t>
                      </a:r>
                      <a:endParaRPr lang="ko-KR" altLang="en-US" sz="180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202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1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800" b="1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설계</a:t>
                      </a:r>
                      <a:endParaRPr lang="ko-KR" altLang="en-US" sz="1800" b="1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80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안드로이드 앱 구성, DB 및 서버 설계</a:t>
                      </a:r>
                      <a:endParaRPr lang="ko-KR" altLang="en-US" sz="180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80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H/W 회로 구성, 전체 시스템 회로도</a:t>
                      </a:r>
                      <a:endParaRPr lang="ko-KR" altLang="en-US" sz="180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202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1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800" b="1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구현</a:t>
                      </a:r>
                      <a:endParaRPr lang="ko-KR" altLang="en-US" sz="1800" b="1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80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DB 구축, 안드로이드 App 개발, 스트리밍 연동 </a:t>
                      </a:r>
                      <a:endParaRPr lang="ko-KR" altLang="en-US" sz="180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80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H/W 회로 구성 및 Arduino 코딩, 네이버 카페연동</a:t>
                      </a:r>
                      <a:endParaRPr lang="ko-KR" altLang="en-US" sz="180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202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1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800" b="1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테스트</a:t>
                      </a:r>
                      <a:endParaRPr lang="ko-KR" altLang="en-US" sz="1800" b="1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80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장비 작동/제어 시스템, 스트리밍 테스트, 각 시스템 별 연동 테스트, 통합 테스트/ 유지보수</a:t>
                      </a:r>
                      <a:endParaRPr lang="ko-KR" altLang="en-US" sz="180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4465" y="165735"/>
            <a:ext cx="11866880" cy="65316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 rot="10800000">
            <a:off x="162560" y="163195"/>
            <a:ext cx="11866880" cy="1727835"/>
            <a:chOff x="162560" y="163195"/>
            <a:chExt cx="11866880" cy="1727835"/>
          </a:xfrm>
        </p:grpSpPr>
        <p:sp>
          <p:nvSpPr>
            <p:cNvPr id="14" name="직각 삼각형 13"/>
            <p:cNvSpPr/>
            <p:nvPr/>
          </p:nvSpPr>
          <p:spPr>
            <a:xfrm flipH="1">
              <a:off x="162560" y="911225"/>
              <a:ext cx="11866880" cy="979805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직각 삼각형 14"/>
            <p:cNvSpPr/>
            <p:nvPr/>
          </p:nvSpPr>
          <p:spPr>
            <a:xfrm flipH="1">
              <a:off x="6967855" y="163195"/>
              <a:ext cx="5061585" cy="1727835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51155" y="421640"/>
            <a:ext cx="2954655" cy="4616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400" dirty="0">
                <a:solidFill>
                  <a:srgbClr val="1F4E79"/>
                </a:solidFill>
                <a:latin typeface="HY견고딕"/>
                <a:ea typeface="HY견고딕"/>
              </a:rPr>
              <a:t>졸업 연구 수행 일정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153920" y="1157605"/>
            <a:ext cx="8199120" cy="505587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64465" y="165735"/>
            <a:ext cx="11877040" cy="6531610"/>
            <a:chOff x="164465" y="165735"/>
            <a:chExt cx="11877040" cy="6531610"/>
          </a:xfrm>
        </p:grpSpPr>
        <p:sp>
          <p:nvSpPr>
            <p:cNvPr id="4" name="직사각형 3"/>
            <p:cNvSpPr/>
            <p:nvPr/>
          </p:nvSpPr>
          <p:spPr>
            <a:xfrm>
              <a:off x="164465" y="165735"/>
              <a:ext cx="11867515" cy="6532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ko-KR" altLang="en-US" sz="1800"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2" name="직각 삼각형 11"/>
            <p:cNvSpPr/>
            <p:nvPr/>
          </p:nvSpPr>
          <p:spPr>
            <a:xfrm flipH="1">
              <a:off x="173990" y="5440045"/>
              <a:ext cx="11867515" cy="1246505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ko-KR" altLang="en-US" sz="1800"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직각 삼각형 12"/>
            <p:cNvSpPr/>
            <p:nvPr/>
          </p:nvSpPr>
          <p:spPr>
            <a:xfrm flipH="1">
              <a:off x="6898640" y="4144010"/>
              <a:ext cx="5143500" cy="2543175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ko-KR" altLang="en-US" sz="1800"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 rot="10800000">
              <a:off x="173990" y="175260"/>
              <a:ext cx="11866880" cy="1727835"/>
              <a:chOff x="173990" y="175260"/>
              <a:chExt cx="11866880" cy="1727835"/>
            </a:xfrm>
          </p:grpSpPr>
          <p:sp>
            <p:nvSpPr>
              <p:cNvPr id="14" name="직각 삼각형 13"/>
              <p:cNvSpPr/>
              <p:nvPr/>
            </p:nvSpPr>
            <p:spPr>
              <a:xfrm rot="10800000" flipH="1">
                <a:off x="173990" y="175260"/>
                <a:ext cx="11867515" cy="980440"/>
              </a:xfrm>
              <a:prstGeom prst="rtTriangle">
                <a:avLst/>
              </a:prstGeom>
              <a:solidFill>
                <a:srgbClr val="1F4E79">
                  <a:alpha val="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ko-KR" altLang="en-US" sz="1800"/>
                </a:pPr>
                <a:endParaRPr lang="ko-KR" altLang="en-US" sz="1800">
                  <a:latin typeface="맑은 고딕" charset="0"/>
                  <a:ea typeface="맑은 고딕" charset="0"/>
                  <a:cs typeface="+mn-cs"/>
                </a:endParaRPr>
              </a:p>
            </p:txBody>
          </p:sp>
          <p:sp>
            <p:nvSpPr>
              <p:cNvPr id="15" name="직각 삼각형 14"/>
              <p:cNvSpPr/>
              <p:nvPr/>
            </p:nvSpPr>
            <p:spPr>
              <a:xfrm rot="10800000" flipH="1">
                <a:off x="173990" y="175260"/>
                <a:ext cx="5062220" cy="1728470"/>
              </a:xfrm>
              <a:prstGeom prst="rtTriangle">
                <a:avLst/>
              </a:prstGeom>
              <a:solidFill>
                <a:srgbClr val="1F4E79">
                  <a:alpha val="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ko-KR" altLang="en-US" sz="1800"/>
                </a:pPr>
                <a:endParaRPr lang="ko-KR" altLang="en-US" sz="1800">
                  <a:latin typeface="맑은 고딕" charset="0"/>
                  <a:ea typeface="맑은 고딕" charset="0"/>
                  <a:cs typeface="+mn-cs"/>
                </a:endParaRPr>
              </a:p>
            </p:txBody>
          </p:sp>
        </p:grpSp>
        <p:sp>
          <p:nvSpPr>
            <p:cNvPr id="18" name="직각 삼각형 17"/>
            <p:cNvSpPr/>
            <p:nvPr/>
          </p:nvSpPr>
          <p:spPr>
            <a:xfrm rot="10800000" flipH="1" flipV="1">
              <a:off x="173990" y="6007100"/>
              <a:ext cx="11867515" cy="679450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ko-KR" altLang="en-US" sz="1800"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62585" y="433070"/>
              <a:ext cx="3365500" cy="461010"/>
            </a:xfrm>
            <a:prstGeom prst="rect">
              <a:avLst/>
            </a:prstGeom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ko-KR" altLang="en-US" sz="1800"/>
              </a:pPr>
              <a:r>
                <a:rPr lang="ko-KR" altLang="en-US" sz="240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필요 기술 및 참고 문헌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66090" y="2348865"/>
            <a:ext cx="7922260" cy="759460"/>
            <a:chOff x="466090" y="2348865"/>
            <a:chExt cx="7922260" cy="759460"/>
          </a:xfrm>
        </p:grpSpPr>
        <p:sp>
          <p:nvSpPr>
            <p:cNvPr id="20" name="텍스트 상자 19"/>
            <p:cNvSpPr txBox="1">
              <a:spLocks/>
            </p:cNvSpPr>
            <p:nvPr/>
          </p:nvSpPr>
          <p:spPr>
            <a:xfrm>
              <a:off x="466090" y="2400935"/>
              <a:ext cx="7922260" cy="70739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22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아프리카TV로 보는 인터넷 개인 방송의 현 주소(2014, 김우종)</a:t>
              </a:r>
              <a:endParaRPr lang="ko-KR" altLang="en-US" sz="2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도형 20"/>
            <p:cNvSpPr>
              <a:spLocks/>
            </p:cNvSpPr>
            <p:nvPr/>
          </p:nvSpPr>
          <p:spPr>
            <a:xfrm flipV="1">
              <a:off x="536575" y="2348865"/>
              <a:ext cx="840740" cy="53340"/>
            </a:xfrm>
            <a:prstGeom prst="rect">
              <a:avLst/>
            </a:prstGeom>
            <a:solidFill>
              <a:srgbClr val="000000">
                <a:alpha val="49042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66090" y="1540510"/>
            <a:ext cx="7571740" cy="485140"/>
            <a:chOff x="466090" y="1540510"/>
            <a:chExt cx="7571740" cy="485140"/>
          </a:xfrm>
        </p:grpSpPr>
        <p:sp>
          <p:nvSpPr>
            <p:cNvPr id="23" name="텍스트 상자 22"/>
            <p:cNvSpPr txBox="1">
              <a:spLocks/>
            </p:cNvSpPr>
            <p:nvPr/>
          </p:nvSpPr>
          <p:spPr>
            <a:xfrm>
              <a:off x="466090" y="1595120"/>
              <a:ext cx="7571740" cy="43053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22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낚시 초보자를 위한 가이드 앱 &amp; 스크린(2019, 전다영 등)</a:t>
              </a:r>
              <a:endParaRPr lang="ko-KR" altLang="en-US" sz="2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도형 23"/>
            <p:cNvSpPr>
              <a:spLocks/>
            </p:cNvSpPr>
            <p:nvPr/>
          </p:nvSpPr>
          <p:spPr>
            <a:xfrm flipV="1">
              <a:off x="536575" y="1540510"/>
              <a:ext cx="991870" cy="54610"/>
            </a:xfrm>
            <a:prstGeom prst="rect">
              <a:avLst/>
            </a:prstGeom>
            <a:solidFill>
              <a:srgbClr val="000000">
                <a:alpha val="50043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6" name="텍스트 상자 25"/>
          <p:cNvSpPr txBox="1">
            <a:spLocks/>
          </p:cNvSpPr>
          <p:nvPr/>
        </p:nvSpPr>
        <p:spPr>
          <a:xfrm>
            <a:off x="466090" y="3532505"/>
            <a:ext cx="7922260" cy="104584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200">
                <a:solidFill>
                  <a:schemeClr val="tx1"/>
                </a:solidFill>
                <a:latin typeface="맑은 고딕" charset="0"/>
                <a:ea typeface="맑은 고딕" charset="0"/>
              </a:rPr>
              <a:t>한 권으로 끝내는 아두이노 입문 + 실전(종합편) 기초부터 수준 높은 프로젝트까지 (앤써북, 서민우/박준원)</a:t>
            </a:r>
            <a:endParaRPr lang="ko-KR" altLang="en-US" sz="2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466090" y="4769485"/>
            <a:ext cx="7922260" cy="759460"/>
            <a:chOff x="466090" y="4769485"/>
            <a:chExt cx="7922260" cy="759460"/>
          </a:xfrm>
        </p:grpSpPr>
        <p:sp>
          <p:nvSpPr>
            <p:cNvPr id="29" name="텍스트 상자 28"/>
            <p:cNvSpPr txBox="1">
              <a:spLocks/>
            </p:cNvSpPr>
            <p:nvPr/>
          </p:nvSpPr>
          <p:spPr>
            <a:xfrm>
              <a:off x="466090" y="4821555"/>
              <a:ext cx="7922260" cy="70739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22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Do it! 안드로이드 앱 프로그래밍 (이지스퍼블리싱, 정재곤)</a:t>
              </a:r>
              <a:endParaRPr lang="ko-KR" altLang="en-US" sz="2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0" name="도형 29"/>
            <p:cNvSpPr>
              <a:spLocks/>
            </p:cNvSpPr>
            <p:nvPr/>
          </p:nvSpPr>
          <p:spPr>
            <a:xfrm flipV="1">
              <a:off x="536575" y="4769485"/>
              <a:ext cx="992505" cy="53340"/>
            </a:xfrm>
            <a:prstGeom prst="rect">
              <a:avLst/>
            </a:prstGeom>
            <a:solidFill>
              <a:srgbClr val="000000">
                <a:alpha val="49042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1" name="도형 30"/>
          <p:cNvSpPr>
            <a:spLocks/>
          </p:cNvSpPr>
          <p:nvPr/>
        </p:nvSpPr>
        <p:spPr>
          <a:xfrm flipV="1">
            <a:off x="536575" y="3539490"/>
            <a:ext cx="992505" cy="53340"/>
          </a:xfrm>
          <a:prstGeom prst="rect">
            <a:avLst/>
          </a:prstGeom>
          <a:solidFill>
            <a:srgbClr val="000000">
              <a:alpha val="49042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2560" y="163195"/>
            <a:ext cx="11866880" cy="6531610"/>
          </a:xfrm>
          <a:prstGeom prst="rect">
            <a:avLst/>
          </a:prstGeom>
          <a:solidFill>
            <a:srgbClr val="1F4E7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940300" y="3075305"/>
            <a:ext cx="2294890" cy="6946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4000">
                <a:solidFill>
                  <a:schemeClr val="bg1"/>
                </a:solidFill>
                <a:latin typeface="Impact"/>
              </a:rPr>
              <a:t>Thank you</a:t>
            </a:r>
            <a:endParaRPr lang="ko-KR" altLang="en-US" sz="4000">
              <a:solidFill>
                <a:schemeClr val="bg1"/>
              </a:solidFill>
              <a:latin typeface="Impact"/>
            </a:endParaRPr>
          </a:p>
        </p:txBody>
      </p:sp>
      <p:sp>
        <p:nvSpPr>
          <p:cNvPr id="12" name="직각 삼각형 11"/>
          <p:cNvSpPr/>
          <p:nvPr/>
        </p:nvSpPr>
        <p:spPr>
          <a:xfrm flipH="1">
            <a:off x="162560" y="5428615"/>
            <a:ext cx="11866880" cy="1245870"/>
          </a:xfrm>
          <a:prstGeom prst="rtTriangl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 flipH="1">
            <a:off x="6887210" y="4131945"/>
            <a:ext cx="5142865" cy="2542540"/>
          </a:xfrm>
          <a:prstGeom prst="rtTriangl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 rot="10800000">
            <a:off x="162560" y="163195"/>
            <a:ext cx="11866880" cy="1727835"/>
            <a:chOff x="162560" y="163195"/>
            <a:chExt cx="11866880" cy="1727835"/>
          </a:xfrm>
        </p:grpSpPr>
        <p:sp>
          <p:nvSpPr>
            <p:cNvPr id="14" name="직각 삼각형 13"/>
            <p:cNvSpPr/>
            <p:nvPr/>
          </p:nvSpPr>
          <p:spPr>
            <a:xfrm flipH="1">
              <a:off x="162560" y="911225"/>
              <a:ext cx="11866880" cy="979805"/>
            </a:xfrm>
            <a:prstGeom prst="rtTriangle">
              <a:avLst/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직각 삼각형 14"/>
            <p:cNvSpPr/>
            <p:nvPr/>
          </p:nvSpPr>
          <p:spPr>
            <a:xfrm flipH="1">
              <a:off x="6967855" y="163195"/>
              <a:ext cx="5061585" cy="1727835"/>
            </a:xfrm>
            <a:prstGeom prst="rtTriangle">
              <a:avLst/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8" name="직각 삼각형 17"/>
          <p:cNvSpPr/>
          <p:nvPr/>
        </p:nvSpPr>
        <p:spPr>
          <a:xfrm rot="10800000" flipH="1" flipV="1">
            <a:off x="162560" y="5995670"/>
            <a:ext cx="11866880" cy="678815"/>
          </a:xfrm>
          <a:prstGeom prst="rtTriangl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62560" y="163195"/>
            <a:ext cx="11868150" cy="6532245"/>
            <a:chOff x="162560" y="163195"/>
            <a:chExt cx="11868150" cy="6532245"/>
          </a:xfrm>
        </p:grpSpPr>
        <p:grpSp>
          <p:nvGrpSpPr>
            <p:cNvPr id="3" name="그룹 2"/>
            <p:cNvGrpSpPr/>
            <p:nvPr/>
          </p:nvGrpSpPr>
          <p:grpSpPr>
            <a:xfrm>
              <a:off x="162560" y="163195"/>
              <a:ext cx="11868150" cy="6532245"/>
              <a:chOff x="162560" y="163195"/>
              <a:chExt cx="11868150" cy="6532245"/>
            </a:xfrm>
          </p:grpSpPr>
          <p:sp>
            <p:nvSpPr>
              <p:cNvPr id="4" name="직사각형 3"/>
              <p:cNvSpPr>
                <a:spLocks/>
              </p:cNvSpPr>
              <p:nvPr/>
            </p:nvSpPr>
            <p:spPr>
              <a:xfrm>
                <a:off x="162560" y="163195"/>
                <a:ext cx="11867515" cy="6532245"/>
              </a:xfrm>
              <a:prstGeom prst="rect">
                <a:avLst/>
              </a:prstGeom>
              <a:solidFill>
                <a:schemeClr val="bg1"/>
              </a:solidFill>
              <a:ln w="0">
                <a:noFill/>
                <a:prstDash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ko-KR" altLang="en-US" sz="1800"/>
                </a:pPr>
                <a:endParaRPr lang="ko-KR" altLang="en-US" sz="1800">
                  <a:latin typeface="맑은 고딕" charset="0"/>
                  <a:ea typeface="맑은 고딕" charset="0"/>
                  <a:cs typeface="+mn-cs"/>
                </a:endParaRPr>
              </a:p>
            </p:txBody>
          </p:sp>
          <p:sp>
            <p:nvSpPr>
              <p:cNvPr id="12" name="직각 삼각형 11"/>
              <p:cNvSpPr>
                <a:spLocks/>
              </p:cNvSpPr>
              <p:nvPr/>
            </p:nvSpPr>
            <p:spPr>
              <a:xfrm flipH="1">
                <a:off x="162560" y="5428615"/>
                <a:ext cx="11867515" cy="1246505"/>
              </a:xfrm>
              <a:prstGeom prst="rtTriangle">
                <a:avLst/>
              </a:prstGeom>
              <a:solidFill>
                <a:srgbClr val="1F4E79">
                  <a:alpha val="4710"/>
                </a:srgb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ko-KR" altLang="en-US" sz="1800"/>
                </a:pPr>
                <a:endParaRPr lang="ko-KR" altLang="en-US" sz="1800">
                  <a:latin typeface="맑은 고딕" charset="0"/>
                  <a:ea typeface="맑은 고딕" charset="0"/>
                  <a:cs typeface="+mn-cs"/>
                </a:endParaRPr>
              </a:p>
            </p:txBody>
          </p:sp>
          <p:sp>
            <p:nvSpPr>
              <p:cNvPr id="13" name="직각 삼각형 12"/>
              <p:cNvSpPr>
                <a:spLocks/>
              </p:cNvSpPr>
              <p:nvPr/>
            </p:nvSpPr>
            <p:spPr>
              <a:xfrm flipH="1">
                <a:off x="6887210" y="4131945"/>
                <a:ext cx="5143500" cy="2543175"/>
              </a:xfrm>
              <a:prstGeom prst="rtTriangle">
                <a:avLst/>
              </a:prstGeom>
              <a:solidFill>
                <a:srgbClr val="1F4E79">
                  <a:alpha val="4710"/>
                </a:srgb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ko-KR" altLang="en-US" sz="1800"/>
                </a:pPr>
                <a:endParaRPr lang="ko-KR" altLang="en-US" sz="1800">
                  <a:latin typeface="맑은 고딕" charset="0"/>
                  <a:ea typeface="맑은 고딕" charset="0"/>
                  <a:cs typeface="+mn-cs"/>
                </a:endParaRPr>
              </a:p>
            </p:txBody>
          </p:sp>
          <p:grpSp>
            <p:nvGrpSpPr>
              <p:cNvPr id="16" name="그룹 15"/>
              <p:cNvGrpSpPr/>
              <p:nvPr/>
            </p:nvGrpSpPr>
            <p:grpSpPr>
              <a:xfrm rot="10800000">
                <a:off x="162560" y="163195"/>
                <a:ext cx="11866880" cy="1727835"/>
                <a:chOff x="162560" y="163195"/>
                <a:chExt cx="11866880" cy="1727835"/>
              </a:xfrm>
            </p:grpSpPr>
            <p:sp>
              <p:nvSpPr>
                <p:cNvPr id="14" name="직각 삼각형 13"/>
                <p:cNvSpPr>
                  <a:spLocks/>
                </p:cNvSpPr>
                <p:nvPr/>
              </p:nvSpPr>
              <p:spPr>
                <a:xfrm rot="10800000" flipH="1">
                  <a:off x="162560" y="163195"/>
                  <a:ext cx="11867515" cy="980440"/>
                </a:xfrm>
                <a:prstGeom prst="rtTriangle">
                  <a:avLst/>
                </a:prstGeom>
                <a:solidFill>
                  <a:srgbClr val="1F4E79">
                    <a:alpha val="4710"/>
                  </a:srgb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 defTabSz="914400" eaLnBrk="1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 lang="ko-KR" altLang="en-US" sz="1800"/>
                  </a:pPr>
                  <a:endParaRPr lang="ko-KR" altLang="en-US" sz="1800">
                    <a:latin typeface="맑은 고딕" charset="0"/>
                    <a:ea typeface="맑은 고딕" charset="0"/>
                    <a:cs typeface="+mn-cs"/>
                  </a:endParaRPr>
                </a:p>
              </p:txBody>
            </p:sp>
            <p:sp>
              <p:nvSpPr>
                <p:cNvPr id="15" name="직각 삼각형 14"/>
                <p:cNvSpPr>
                  <a:spLocks/>
                </p:cNvSpPr>
                <p:nvPr/>
              </p:nvSpPr>
              <p:spPr>
                <a:xfrm rot="10800000" flipH="1">
                  <a:off x="163195" y="163195"/>
                  <a:ext cx="5062220" cy="1728470"/>
                </a:xfrm>
                <a:prstGeom prst="rtTriangle">
                  <a:avLst/>
                </a:prstGeom>
                <a:solidFill>
                  <a:srgbClr val="1F4E79">
                    <a:alpha val="4710"/>
                  </a:srgb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 defTabSz="914400" eaLnBrk="1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 lang="ko-KR" altLang="en-US" sz="1800"/>
                  </a:pPr>
                  <a:endParaRPr lang="ko-KR" altLang="en-US" sz="1800">
                    <a:latin typeface="맑은 고딕" charset="0"/>
                    <a:ea typeface="맑은 고딕" charset="0"/>
                    <a:cs typeface="+mn-cs"/>
                  </a:endParaRPr>
                </a:p>
              </p:txBody>
            </p:sp>
          </p:grpSp>
          <p:sp>
            <p:nvSpPr>
              <p:cNvPr id="18" name="직각 삼각형 17"/>
              <p:cNvSpPr>
                <a:spLocks/>
              </p:cNvSpPr>
              <p:nvPr/>
            </p:nvSpPr>
            <p:spPr>
              <a:xfrm rot="10800000" flipH="1" flipV="1">
                <a:off x="162560" y="5995670"/>
                <a:ext cx="11867515" cy="679450"/>
              </a:xfrm>
              <a:prstGeom prst="rtTriangle">
                <a:avLst/>
              </a:prstGeom>
              <a:solidFill>
                <a:srgbClr val="1F4E79">
                  <a:alpha val="4710"/>
                </a:srgb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ko-KR" altLang="en-US" sz="1800"/>
                </a:pPr>
                <a:endParaRPr lang="ko-KR" altLang="en-US" sz="1800">
                  <a:latin typeface="맑은 고딕" charset="0"/>
                  <a:ea typeface="맑은 고딕" charset="0"/>
                  <a:cs typeface="+mn-cs"/>
                </a:endParaRPr>
              </a:p>
            </p:txBody>
          </p:sp>
          <p:sp>
            <p:nvSpPr>
              <p:cNvPr id="5" name="직사각형 4"/>
              <p:cNvSpPr>
                <a:spLocks/>
              </p:cNvSpPr>
              <p:nvPr/>
            </p:nvSpPr>
            <p:spPr>
              <a:xfrm>
                <a:off x="351155" y="421640"/>
                <a:ext cx="2237105" cy="462280"/>
              </a:xfrm>
              <a:prstGeom prst="rect">
                <a:avLst/>
              </a:prstGeom>
            </p:spPr>
            <p:txBody>
              <a:bodyPr vert="horz" wrap="none" lIns="91440" tIns="45720" rIns="91440" bIns="45720" numCol="1" anchor="t">
                <a:spAutoFit/>
              </a:bodyPr>
              <a:lstStyle/>
              <a:p>
                <a:pPr marL="0" indent="0" algn="l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ko-KR" altLang="en-US" sz="1800"/>
                </a:pPr>
                <a:r>
                  <a:rPr lang="ko-KR" altLang="en-US" sz="2400">
                    <a:solidFill>
                      <a:srgbClr val="1F4E79"/>
                    </a:solidFill>
                    <a:latin typeface="HY견고딕" charset="0"/>
                    <a:ea typeface="HY견고딕" charset="0"/>
                  </a:rPr>
                  <a:t>졸업 연구 개요</a:t>
                </a:r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1128395" y="1136015"/>
              <a:ext cx="2166620" cy="4796155"/>
              <a:chOff x="1128395" y="1136015"/>
              <a:chExt cx="2166620" cy="4796155"/>
            </a:xfrm>
          </p:grpSpPr>
          <p:grpSp>
            <p:nvGrpSpPr>
              <p:cNvPr id="17" name="그룹 16"/>
              <p:cNvGrpSpPr/>
              <p:nvPr/>
            </p:nvGrpSpPr>
            <p:grpSpPr>
              <a:xfrm>
                <a:off x="1128395" y="1136015"/>
                <a:ext cx="2073910" cy="1728470"/>
                <a:chOff x="1128395" y="1136015"/>
                <a:chExt cx="2073910" cy="1728470"/>
              </a:xfrm>
            </p:grpSpPr>
            <p:sp>
              <p:nvSpPr>
                <p:cNvPr id="19" name="직사각형 18"/>
                <p:cNvSpPr>
                  <a:spLocks/>
                </p:cNvSpPr>
                <p:nvPr/>
              </p:nvSpPr>
              <p:spPr>
                <a:xfrm rot="1320000">
                  <a:off x="1128395" y="1160780"/>
                  <a:ext cx="1907540" cy="1704340"/>
                </a:xfrm>
                <a:prstGeom prst="rect">
                  <a:avLst/>
                </a:prstGeom>
                <a:solidFill>
                  <a:schemeClr val="bg1">
                    <a:lumMod val="75000"/>
                    <a:alpha val="9812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 defTabSz="914400" eaLnBrk="1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 lang="ko-KR" altLang="en-US" sz="1800"/>
                  </a:pPr>
                  <a:endParaRPr lang="ko-KR" altLang="en-US" sz="1800">
                    <a:latin typeface="맑은 고딕" charset="0"/>
                    <a:ea typeface="맑은 고딕" charset="0"/>
                    <a:cs typeface="+mn-cs"/>
                  </a:endParaRPr>
                </a:p>
              </p:txBody>
            </p:sp>
            <p:sp>
              <p:nvSpPr>
                <p:cNvPr id="20" name="직사각형 19"/>
                <p:cNvSpPr>
                  <a:spLocks/>
                </p:cNvSpPr>
                <p:nvPr/>
              </p:nvSpPr>
              <p:spPr>
                <a:xfrm rot="2940000">
                  <a:off x="2775585" y="1112520"/>
                  <a:ext cx="403225" cy="450850"/>
                </a:xfrm>
                <a:prstGeom prst="rect">
                  <a:avLst/>
                </a:prstGeom>
                <a:solidFill>
                  <a:schemeClr val="bg1">
                    <a:lumMod val="75000"/>
                    <a:alpha val="9812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 defTabSz="914400" eaLnBrk="1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 lang="ko-KR" altLang="en-US" sz="1800"/>
                  </a:pPr>
                  <a:endParaRPr lang="ko-KR" altLang="en-US" sz="1800">
                    <a:latin typeface="맑은 고딕" charset="0"/>
                    <a:ea typeface="맑은 고딕" charset="0"/>
                    <a:cs typeface="+mn-cs"/>
                  </a:endParaRPr>
                </a:p>
              </p:txBody>
            </p:sp>
            <p:grpSp>
              <p:nvGrpSpPr>
                <p:cNvPr id="23" name="그룹 22"/>
                <p:cNvGrpSpPr/>
                <p:nvPr/>
              </p:nvGrpSpPr>
              <p:grpSpPr>
                <a:xfrm rot="21060000">
                  <a:off x="1520825" y="1303020"/>
                  <a:ext cx="1459865" cy="1315085"/>
                  <a:chOff x="1520825" y="1303020"/>
                  <a:chExt cx="1459865" cy="1315085"/>
                </a:xfrm>
              </p:grpSpPr>
              <p:grpSp>
                <p:nvGrpSpPr>
                  <p:cNvPr id="25" name="그룹 24"/>
                  <p:cNvGrpSpPr/>
                  <p:nvPr/>
                </p:nvGrpSpPr>
                <p:grpSpPr>
                  <a:xfrm rot="21060000">
                    <a:off x="1520825" y="1302385"/>
                    <a:ext cx="1459865" cy="1316355"/>
                    <a:chOff x="1520825" y="1302385"/>
                    <a:chExt cx="1459865" cy="1316355"/>
                  </a:xfrm>
                </p:grpSpPr>
                <p:sp>
                  <p:nvSpPr>
                    <p:cNvPr id="27" name="직사각형 26"/>
                    <p:cNvSpPr>
                      <a:spLocks/>
                    </p:cNvSpPr>
                    <p:nvPr/>
                  </p:nvSpPr>
                  <p:spPr>
                    <a:xfrm rot="21060000">
                      <a:off x="1577975" y="1326515"/>
                      <a:ext cx="1412240" cy="1268095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0">
                      <a:noFill/>
                      <a:prstDash/>
                    </a:ln>
                    <a:effectLst>
                      <a:outerShdw blurRad="50800" dist="38100" dir="5400000" algn="t" rotWithShape="0">
                        <a:srgbClr val="000000">
                          <a:alpha val="40000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square" lIns="91440" tIns="45720" rIns="91440" bIns="45720" numCol="1" anchor="ctr">
                      <a:noAutofit/>
                    </a:bodyPr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 lang="ko-KR" altLang="en-US" sz="1800"/>
                      </a:pPr>
                      <a:endParaRPr lang="ko-KR" altLang="en-US" sz="1800">
                        <a:latin typeface="맑은 고딕" charset="0"/>
                        <a:ea typeface="맑은 고딕" charset="0"/>
                        <a:cs typeface="+mn-cs"/>
                      </a:endParaRPr>
                    </a:p>
                  </p:txBody>
                </p:sp>
                <p:sp>
                  <p:nvSpPr>
                    <p:cNvPr id="28" name="직사각형 27"/>
                    <p:cNvSpPr>
                      <a:spLocks/>
                    </p:cNvSpPr>
                    <p:nvPr/>
                  </p:nvSpPr>
                  <p:spPr>
                    <a:xfrm rot="21060000">
                      <a:off x="1508125" y="1325245"/>
                      <a:ext cx="1416685" cy="1268095"/>
                    </a:xfrm>
                    <a:prstGeom prst="rect">
                      <a:avLst/>
                    </a:prstGeom>
                    <a:solidFill>
                      <a:srgbClr val="1C476E"/>
                    </a:solidFill>
                    <a:ln w="0">
                      <a:noFill/>
                      <a:prstDash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square" lIns="91440" tIns="45720" rIns="91440" bIns="45720" numCol="1" anchor="ctr">
                      <a:noAutofit/>
                    </a:bodyPr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 lang="ko-KR" altLang="en-US" sz="1800"/>
                      </a:pPr>
                      <a:endParaRPr lang="ko-KR" altLang="en-US" sz="1800">
                        <a:latin typeface="맑은 고딕" charset="0"/>
                        <a:ea typeface="맑은 고딕" charset="0"/>
                        <a:cs typeface="+mn-cs"/>
                      </a:endParaRPr>
                    </a:p>
                  </p:txBody>
                </p:sp>
              </p:grpSp>
              <p:sp>
                <p:nvSpPr>
                  <p:cNvPr id="26" name="직각 삼각형 25"/>
                  <p:cNvSpPr>
                    <a:spLocks/>
                  </p:cNvSpPr>
                  <p:nvPr/>
                </p:nvSpPr>
                <p:spPr>
                  <a:xfrm rot="21060000">
                    <a:off x="1514475" y="1316990"/>
                    <a:ext cx="1410970" cy="1263650"/>
                  </a:xfrm>
                  <a:prstGeom prst="rtTriangle">
                    <a:avLst/>
                  </a:prstGeom>
                  <a:solidFill>
                    <a:srgbClr val="1F4E79"/>
                  </a:solidFill>
                  <a:ln w="0">
                    <a:noFill/>
                    <a:prstDash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anchor="ctr">
                    <a:noAutofit/>
                  </a:bodyPr>
                  <a:lstStyle/>
                  <a:p>
                    <a:pPr marL="0" indent="0" algn="ctr" defTabSz="914400" eaLnBrk="1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FontTx/>
                      <a:buNone/>
                      <a:defRPr lang="ko-KR" altLang="en-US" sz="1800"/>
                    </a:pPr>
                    <a:endParaRPr lang="ko-KR" altLang="en-US" sz="1800">
                      <a:latin typeface="맑은 고딕" charset="0"/>
                      <a:ea typeface="맑은 고딕" charset="0"/>
                      <a:cs typeface="+mn-cs"/>
                    </a:endParaRPr>
                  </a:p>
                </p:txBody>
              </p:sp>
            </p:grpSp>
            <p:sp>
              <p:nvSpPr>
                <p:cNvPr id="24" name="TextBox 23"/>
                <p:cNvSpPr txBox="1">
                  <a:spLocks/>
                </p:cNvSpPr>
                <p:nvPr/>
              </p:nvSpPr>
              <p:spPr>
                <a:xfrm>
                  <a:off x="1495425" y="1784985"/>
                  <a:ext cx="1456690" cy="308610"/>
                </a:xfrm>
                <a:prstGeom prst="rect">
                  <a:avLst/>
                </a:prstGeom>
                <a:noFill/>
              </p:spPr>
              <p:txBody>
                <a:bodyPr vert="horz" wrap="square" lIns="91440" tIns="45720" rIns="91440" bIns="45720" numCol="1" anchor="t">
                  <a:spAutoFit/>
                </a:bodyPr>
                <a:lstStyle/>
                <a:p>
                  <a:pPr marL="0" indent="0" algn="l" defTabSz="914400" eaLnBrk="1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 lang="ko-KR" altLang="en-US" sz="1800"/>
                  </a:pPr>
                  <a:r>
                    <a:rPr lang="ko-KR" altLang="en-US" sz="1400" b="1">
                      <a:solidFill>
                        <a:schemeClr val="bg1"/>
                      </a:solidFill>
                      <a:latin typeface="HY견고딕" charset="0"/>
                      <a:ea typeface="HY견고딕" charset="0"/>
                    </a:rPr>
                    <a:t>연구 개발 배경</a:t>
                  </a:r>
                </a:p>
              </p:txBody>
            </p:sp>
          </p:grpSp>
          <p:grpSp>
            <p:nvGrpSpPr>
              <p:cNvPr id="32" name="그룹 31"/>
              <p:cNvGrpSpPr/>
              <p:nvPr/>
            </p:nvGrpSpPr>
            <p:grpSpPr>
              <a:xfrm>
                <a:off x="1186815" y="2670175"/>
                <a:ext cx="2073910" cy="1727835"/>
                <a:chOff x="1186815" y="2670175"/>
                <a:chExt cx="2073910" cy="1727835"/>
              </a:xfrm>
            </p:grpSpPr>
            <p:sp>
              <p:nvSpPr>
                <p:cNvPr id="33" name="직사각형 32"/>
                <p:cNvSpPr>
                  <a:spLocks/>
                </p:cNvSpPr>
                <p:nvPr/>
              </p:nvSpPr>
              <p:spPr>
                <a:xfrm rot="1320000">
                  <a:off x="1186815" y="2694305"/>
                  <a:ext cx="1907540" cy="1704340"/>
                </a:xfrm>
                <a:prstGeom prst="rect">
                  <a:avLst/>
                </a:prstGeom>
                <a:solidFill>
                  <a:schemeClr val="bg1">
                    <a:lumMod val="75000"/>
                    <a:alpha val="9812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 defTabSz="914400" eaLnBrk="1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 lang="ko-KR" altLang="en-US" sz="1800"/>
                  </a:pPr>
                  <a:endParaRPr lang="ko-KR" altLang="en-US" sz="1800">
                    <a:latin typeface="맑은 고딕" charset="0"/>
                    <a:ea typeface="맑은 고딕" charset="0"/>
                    <a:cs typeface="+mn-cs"/>
                  </a:endParaRPr>
                </a:p>
              </p:txBody>
            </p:sp>
            <p:sp>
              <p:nvSpPr>
                <p:cNvPr id="34" name="직사각형 33"/>
                <p:cNvSpPr>
                  <a:spLocks/>
                </p:cNvSpPr>
                <p:nvPr/>
              </p:nvSpPr>
              <p:spPr>
                <a:xfrm rot="2940000">
                  <a:off x="2834005" y="2646680"/>
                  <a:ext cx="403225" cy="450850"/>
                </a:xfrm>
                <a:prstGeom prst="rect">
                  <a:avLst/>
                </a:prstGeom>
                <a:solidFill>
                  <a:schemeClr val="bg1">
                    <a:lumMod val="75000"/>
                    <a:alpha val="9812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 defTabSz="914400" eaLnBrk="1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 lang="ko-KR" altLang="en-US" sz="1800"/>
                  </a:pPr>
                  <a:endParaRPr lang="ko-KR" altLang="en-US" sz="1800">
                    <a:latin typeface="맑은 고딕" charset="0"/>
                    <a:ea typeface="맑은 고딕" charset="0"/>
                    <a:cs typeface="+mn-cs"/>
                  </a:endParaRPr>
                </a:p>
              </p:txBody>
            </p:sp>
          </p:grpSp>
          <p:grpSp>
            <p:nvGrpSpPr>
              <p:cNvPr id="41" name="그룹 40"/>
              <p:cNvGrpSpPr/>
              <p:nvPr/>
            </p:nvGrpSpPr>
            <p:grpSpPr>
              <a:xfrm>
                <a:off x="1245235" y="4180840"/>
                <a:ext cx="2049780" cy="1751330"/>
                <a:chOff x="1245235" y="4180840"/>
                <a:chExt cx="2049780" cy="1751330"/>
              </a:xfrm>
            </p:grpSpPr>
            <p:sp>
              <p:nvSpPr>
                <p:cNvPr id="42" name="직사각형 41"/>
                <p:cNvSpPr>
                  <a:spLocks/>
                </p:cNvSpPr>
                <p:nvPr/>
              </p:nvSpPr>
              <p:spPr>
                <a:xfrm rot="1320000">
                  <a:off x="1245235" y="4228465"/>
                  <a:ext cx="1907540" cy="1704340"/>
                </a:xfrm>
                <a:prstGeom prst="rect">
                  <a:avLst/>
                </a:prstGeom>
                <a:solidFill>
                  <a:schemeClr val="bg1">
                    <a:lumMod val="75000"/>
                    <a:alpha val="9812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 defTabSz="914400" eaLnBrk="1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 lang="ko-KR" altLang="en-US" sz="1800"/>
                  </a:pPr>
                  <a:endParaRPr lang="ko-KR" altLang="en-US" sz="1800">
                    <a:latin typeface="맑은 고딕" charset="0"/>
                    <a:ea typeface="맑은 고딕" charset="0"/>
                    <a:cs typeface="+mn-cs"/>
                  </a:endParaRPr>
                </a:p>
              </p:txBody>
            </p:sp>
            <p:sp>
              <p:nvSpPr>
                <p:cNvPr id="43" name="직사각형 42"/>
                <p:cNvSpPr>
                  <a:spLocks/>
                </p:cNvSpPr>
                <p:nvPr/>
              </p:nvSpPr>
              <p:spPr>
                <a:xfrm rot="2940000">
                  <a:off x="2892425" y="4180840"/>
                  <a:ext cx="403225" cy="450850"/>
                </a:xfrm>
                <a:prstGeom prst="rect">
                  <a:avLst/>
                </a:prstGeom>
                <a:solidFill>
                  <a:schemeClr val="bg1">
                    <a:lumMod val="75000"/>
                    <a:alpha val="9812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 defTabSz="914400" eaLnBrk="1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 lang="ko-KR" altLang="en-US" sz="1800"/>
                  </a:pPr>
                  <a:endParaRPr lang="ko-KR" altLang="en-US" sz="1800">
                    <a:latin typeface="맑은 고딕" charset="0"/>
                    <a:ea typeface="맑은 고딕" charset="0"/>
                    <a:cs typeface="+mn-cs"/>
                  </a:endParaRPr>
                </a:p>
              </p:txBody>
            </p:sp>
            <p:grpSp>
              <p:nvGrpSpPr>
                <p:cNvPr id="44" name="그룹 43"/>
                <p:cNvGrpSpPr/>
                <p:nvPr/>
              </p:nvGrpSpPr>
              <p:grpSpPr>
                <a:xfrm rot="21060000">
                  <a:off x="1637030" y="4371340"/>
                  <a:ext cx="1460500" cy="1310005"/>
                  <a:chOff x="1637030" y="4371340"/>
                  <a:chExt cx="1460500" cy="1310005"/>
                </a:xfrm>
              </p:grpSpPr>
              <p:grpSp>
                <p:nvGrpSpPr>
                  <p:cNvPr id="46" name="그룹 45"/>
                  <p:cNvGrpSpPr/>
                  <p:nvPr/>
                </p:nvGrpSpPr>
                <p:grpSpPr>
                  <a:xfrm>
                    <a:off x="1637030" y="4371340"/>
                    <a:ext cx="1460500" cy="1310005"/>
                    <a:chOff x="1637030" y="4371340"/>
                    <a:chExt cx="1460500" cy="1310005"/>
                  </a:xfrm>
                </p:grpSpPr>
                <p:sp>
                  <p:nvSpPr>
                    <p:cNvPr id="48" name="직사각형 47"/>
                    <p:cNvSpPr>
                      <a:spLocks/>
                    </p:cNvSpPr>
                    <p:nvPr/>
                  </p:nvSpPr>
                  <p:spPr>
                    <a:xfrm rot="21060000">
                      <a:off x="1692275" y="4404360"/>
                      <a:ext cx="1412875" cy="126492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0">
                      <a:noFill/>
                      <a:prstDash/>
                    </a:ln>
                    <a:effectLst>
                      <a:outerShdw blurRad="50800" dist="38100" dir="5400000" algn="t" rotWithShape="0">
                        <a:srgbClr val="000000">
                          <a:alpha val="40000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square" lIns="91440" tIns="45720" rIns="91440" bIns="45720" numCol="1" anchor="ctr">
                      <a:noAutofit/>
                    </a:bodyPr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 lang="ko-KR" altLang="en-US" sz="1800"/>
                      </a:pPr>
                      <a:endParaRPr lang="ko-KR" altLang="en-US" sz="1800">
                        <a:latin typeface="맑은 고딕" charset="0"/>
                        <a:ea typeface="맑은 고딕" charset="0"/>
                        <a:cs typeface="+mn-cs"/>
                      </a:endParaRPr>
                    </a:p>
                  </p:txBody>
                </p:sp>
                <p:sp>
                  <p:nvSpPr>
                    <p:cNvPr id="49" name="직사각형 48"/>
                    <p:cNvSpPr>
                      <a:spLocks/>
                    </p:cNvSpPr>
                    <p:nvPr/>
                  </p:nvSpPr>
                  <p:spPr>
                    <a:xfrm rot="21060000">
                      <a:off x="1629410" y="4384040"/>
                      <a:ext cx="1414145" cy="1263650"/>
                    </a:xfrm>
                    <a:prstGeom prst="rect">
                      <a:avLst/>
                    </a:prstGeom>
                    <a:solidFill>
                      <a:srgbClr val="1C476E"/>
                    </a:solidFill>
                    <a:ln w="0">
                      <a:noFill/>
                      <a:prstDash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square" lIns="91440" tIns="45720" rIns="91440" bIns="45720" numCol="1" anchor="ctr">
                      <a:noAutofit/>
                    </a:bodyPr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 lang="ko-KR" altLang="en-US" sz="1800"/>
                      </a:pPr>
                      <a:endParaRPr lang="ko-KR" altLang="en-US" sz="1800">
                        <a:latin typeface="맑은 고딕" charset="0"/>
                        <a:ea typeface="맑은 고딕" charset="0"/>
                        <a:cs typeface="+mn-cs"/>
                      </a:endParaRPr>
                    </a:p>
                  </p:txBody>
                </p:sp>
              </p:grpSp>
              <p:sp>
                <p:nvSpPr>
                  <p:cNvPr id="47" name="직각 삼각형 46"/>
                  <p:cNvSpPr>
                    <a:spLocks/>
                  </p:cNvSpPr>
                  <p:nvPr/>
                </p:nvSpPr>
                <p:spPr>
                  <a:xfrm rot="21060000">
                    <a:off x="1629410" y="4384040"/>
                    <a:ext cx="1414145" cy="1263650"/>
                  </a:xfrm>
                  <a:prstGeom prst="rtTriangle">
                    <a:avLst/>
                  </a:prstGeom>
                  <a:solidFill>
                    <a:srgbClr val="1F4E79"/>
                  </a:solidFill>
                  <a:ln w="0">
                    <a:noFill/>
                    <a:prstDash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anchor="ctr">
                    <a:noAutofit/>
                  </a:bodyPr>
                  <a:lstStyle/>
                  <a:p>
                    <a:pPr marL="0" indent="0" algn="ctr" defTabSz="914400" eaLnBrk="1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FontTx/>
                      <a:buNone/>
                      <a:defRPr lang="ko-KR" altLang="en-US" sz="1800"/>
                    </a:pPr>
                    <a:endParaRPr lang="ko-KR" altLang="en-US" sz="1800">
                      <a:latin typeface="맑은 고딕" charset="0"/>
                      <a:ea typeface="맑은 고딕" charset="0"/>
                      <a:cs typeface="+mn-cs"/>
                    </a:endParaRPr>
                  </a:p>
                </p:txBody>
              </p:sp>
            </p:grpSp>
            <p:sp>
              <p:nvSpPr>
                <p:cNvPr id="45" name="TextBox 44"/>
                <p:cNvSpPr txBox="1">
                  <a:spLocks/>
                </p:cNvSpPr>
                <p:nvPr/>
              </p:nvSpPr>
              <p:spPr>
                <a:xfrm>
                  <a:off x="1612900" y="4852670"/>
                  <a:ext cx="1456690" cy="522605"/>
                </a:xfrm>
                <a:prstGeom prst="rect">
                  <a:avLst/>
                </a:prstGeom>
                <a:noFill/>
              </p:spPr>
              <p:txBody>
                <a:bodyPr vert="horz" wrap="square" lIns="91440" tIns="45720" rIns="91440" bIns="45720" numCol="1" anchor="t">
                  <a:spAutoFit/>
                </a:bodyPr>
                <a:lstStyle/>
                <a:p>
                  <a:pPr marL="0" indent="0" algn="l" defTabSz="914400" eaLnBrk="1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 lang="ko-KR" altLang="en-US" sz="1800"/>
                  </a:pPr>
                  <a:r>
                    <a:rPr lang="ko-KR" altLang="en-US" sz="1400" b="1">
                      <a:solidFill>
                        <a:schemeClr val="bg1"/>
                      </a:solidFill>
                      <a:latin typeface="HY견고딕" charset="0"/>
                      <a:ea typeface="HY견고딕" charset="0"/>
                    </a:rPr>
                    <a:t>연구 개발 </a:t>
                  </a:r>
                </a:p>
                <a:p>
                  <a:pPr marL="0" indent="0" algn="l" defTabSz="914400" eaLnBrk="1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 lang="ko-KR" altLang="en-US" sz="1800"/>
                  </a:pPr>
                  <a:r>
                    <a:rPr lang="ko-KR" altLang="en-US" sz="1400" b="1">
                      <a:solidFill>
                        <a:schemeClr val="bg1"/>
                      </a:solidFill>
                      <a:latin typeface="HY견고딕" charset="0"/>
                      <a:ea typeface="HY견고딕" charset="0"/>
                    </a:rPr>
                    <a:t>목표 및 효과</a:t>
                  </a:r>
                </a:p>
              </p:txBody>
            </p:sp>
          </p:grpSp>
        </p:grpSp>
        <p:grpSp>
          <p:nvGrpSpPr>
            <p:cNvPr id="50" name="그룹 49"/>
            <p:cNvGrpSpPr/>
            <p:nvPr/>
          </p:nvGrpSpPr>
          <p:grpSpPr>
            <a:xfrm>
              <a:off x="3348355" y="1132205"/>
              <a:ext cx="5145405" cy="1277620"/>
              <a:chOff x="3348355" y="1132205"/>
              <a:chExt cx="5145405" cy="1277620"/>
            </a:xfrm>
          </p:grpSpPr>
          <p:sp>
            <p:nvSpPr>
              <p:cNvPr id="51" name="타원 50"/>
              <p:cNvSpPr>
                <a:spLocks/>
              </p:cNvSpPr>
              <p:nvPr/>
            </p:nvSpPr>
            <p:spPr>
              <a:xfrm>
                <a:off x="3480435" y="1132205"/>
                <a:ext cx="168275" cy="162560"/>
              </a:xfrm>
              <a:prstGeom prst="ellipse">
                <a:avLst/>
              </a:prstGeom>
              <a:solidFill>
                <a:srgbClr val="1F4E79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ko-KR" altLang="en-US" sz="1800"/>
                </a:pPr>
                <a:endParaRPr lang="ko-KR" altLang="en-US" sz="1800">
                  <a:latin typeface="맑은 고딕" charset="0"/>
                  <a:ea typeface="맑은 고딕" charset="0"/>
                  <a:cs typeface="+mn-cs"/>
                </a:endParaRPr>
              </a:p>
            </p:txBody>
          </p:sp>
          <p:sp>
            <p:nvSpPr>
              <p:cNvPr id="52" name="TextBox 51"/>
              <p:cNvSpPr txBox="1">
                <a:spLocks/>
              </p:cNvSpPr>
              <p:nvPr/>
            </p:nvSpPr>
            <p:spPr>
              <a:xfrm>
                <a:off x="3348355" y="1487170"/>
                <a:ext cx="5145405" cy="922655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l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sz="1800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t>- 낚시 중 스마트폰 이용률 증가 </a:t>
                </a:r>
                <a:endParaRPr lang="ko-KR" altLang="en-US" sz="180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l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sz="1800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t>- 스마트폰을 활용한 다양한 스트리밍 매체 발전</a:t>
                </a:r>
                <a:endParaRPr lang="ko-KR" altLang="en-US" sz="180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l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sz="1800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t>- 종합적인 정보를 볼 수 있는 낚시 어플 부재</a:t>
                </a:r>
                <a:endParaRPr lang="ko-KR" altLang="en-US" sz="130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3413760" y="4298950"/>
              <a:ext cx="8070215" cy="1457960"/>
              <a:chOff x="3413760" y="4298950"/>
              <a:chExt cx="8070215" cy="1457960"/>
            </a:xfrm>
          </p:grpSpPr>
          <p:sp>
            <p:nvSpPr>
              <p:cNvPr id="54" name="타원 53"/>
              <p:cNvSpPr>
                <a:spLocks/>
              </p:cNvSpPr>
              <p:nvPr/>
            </p:nvSpPr>
            <p:spPr>
              <a:xfrm>
                <a:off x="3577590" y="4298950"/>
                <a:ext cx="175260" cy="186055"/>
              </a:xfrm>
              <a:prstGeom prst="ellipse">
                <a:avLst/>
              </a:prstGeom>
              <a:solidFill>
                <a:srgbClr val="1F4E79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ko-KR" altLang="en-US" sz="1800"/>
                </a:pPr>
                <a:endParaRPr lang="ko-KR" altLang="en-US" sz="1800">
                  <a:latin typeface="맑은 고딕" charset="0"/>
                  <a:ea typeface="맑은 고딕" charset="0"/>
                  <a:cs typeface="+mn-cs"/>
                </a:endParaRPr>
              </a:p>
            </p:txBody>
          </p:sp>
          <p:sp>
            <p:nvSpPr>
              <p:cNvPr id="55" name="TextBox 54"/>
              <p:cNvSpPr txBox="1">
                <a:spLocks/>
              </p:cNvSpPr>
              <p:nvPr/>
            </p:nvSpPr>
            <p:spPr>
              <a:xfrm>
                <a:off x="3413760" y="4558030"/>
                <a:ext cx="8070850" cy="1199515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l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sz="1800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t>- 낚시 중 이 외의 다양한 활동 가능 -&gt; 효율적 시간 활용</a:t>
                </a:r>
                <a:endParaRPr lang="ko-KR" altLang="en-US" sz="180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l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sz="1800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t>- 낚시에 관한 종합된 정보제공 어플 (날씨, 낚시 포인트, 어종 등)</a:t>
                </a:r>
                <a:endParaRPr lang="ko-KR" altLang="en-US" sz="180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l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sz="1800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t>- 낚시를 좋아하는 사람들 간 소통 활성화</a:t>
                </a:r>
                <a:endParaRPr lang="ko-KR" altLang="en-US" sz="180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l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sz="1800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t>- 아두이노를 활용한 낚시 도움 장치 개발</a:t>
                </a:r>
                <a:endParaRPr lang="ko-KR" altLang="en-US" sz="1300" b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521065" y="1023620"/>
            <a:ext cx="3162300" cy="285877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62560" y="156845"/>
            <a:ext cx="11867515" cy="6541770"/>
            <a:chOff x="162560" y="156845"/>
            <a:chExt cx="11867515" cy="6541770"/>
          </a:xfrm>
        </p:grpSpPr>
        <p:sp>
          <p:nvSpPr>
            <p:cNvPr id="4" name="직사각형 3"/>
            <p:cNvSpPr/>
            <p:nvPr/>
          </p:nvSpPr>
          <p:spPr>
            <a:xfrm>
              <a:off x="162560" y="156845"/>
              <a:ext cx="11866880" cy="65417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직각 삼각형 11"/>
            <p:cNvSpPr/>
            <p:nvPr/>
          </p:nvSpPr>
          <p:spPr>
            <a:xfrm flipH="1">
              <a:off x="162560" y="5430520"/>
              <a:ext cx="11866880" cy="1247775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flipH="1">
              <a:off x="6887210" y="4131945"/>
              <a:ext cx="5142865" cy="2546350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grpSp>
          <p:nvGrpSpPr>
            <p:cNvPr id="16" name="그룹 15"/>
            <p:cNvGrpSpPr/>
            <p:nvPr/>
          </p:nvGrpSpPr>
          <p:grpSpPr>
            <a:xfrm rot="10800000">
              <a:off x="162560" y="156845"/>
              <a:ext cx="11866880" cy="1730375"/>
              <a:chOff x="162560" y="156845"/>
              <a:chExt cx="11866880" cy="1730375"/>
            </a:xfrm>
          </p:grpSpPr>
          <p:sp>
            <p:nvSpPr>
              <p:cNvPr id="14" name="직각 삼각형 13"/>
              <p:cNvSpPr/>
              <p:nvPr/>
            </p:nvSpPr>
            <p:spPr>
              <a:xfrm flipH="1">
                <a:off x="162560" y="156845"/>
                <a:ext cx="11866880" cy="981075"/>
              </a:xfrm>
              <a:prstGeom prst="rtTriangle">
                <a:avLst/>
              </a:prstGeom>
              <a:solidFill>
                <a:srgbClr val="1F4E79">
                  <a:alpha val="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5" name="직각 삼각형 14"/>
              <p:cNvSpPr/>
              <p:nvPr/>
            </p:nvSpPr>
            <p:spPr>
              <a:xfrm flipH="1">
                <a:off x="163195" y="156845"/>
                <a:ext cx="5061585" cy="1730375"/>
              </a:xfrm>
              <a:prstGeom prst="rtTriangle">
                <a:avLst/>
              </a:prstGeom>
              <a:solidFill>
                <a:srgbClr val="1F4E79">
                  <a:alpha val="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sp>
          <p:nvSpPr>
            <p:cNvPr id="18" name="직각 삼각형 17"/>
            <p:cNvSpPr/>
            <p:nvPr/>
          </p:nvSpPr>
          <p:spPr>
            <a:xfrm rot="10800000" flipH="1" flipV="1">
              <a:off x="162560" y="5998210"/>
              <a:ext cx="11866880" cy="680085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51155" y="415925"/>
              <a:ext cx="3159760" cy="4622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400" dirty="0">
                  <a:solidFill>
                    <a:srgbClr val="1F4E79"/>
                  </a:solidFill>
                  <a:latin typeface="HY견고딕"/>
                  <a:ea typeface="HY견고딕"/>
                </a:rPr>
                <a:t>시스템 수행 시나리오</a:t>
              </a: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34285" y="1449705"/>
            <a:ext cx="7922260" cy="5081270"/>
          </a:xfrm>
          <a:prstGeom prst="rect">
            <a:avLst/>
          </a:prstGeom>
          <a:noFill/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34285" y="1449705"/>
            <a:ext cx="7868285" cy="5081270"/>
          </a:xfrm>
          <a:prstGeom prst="rect">
            <a:avLst/>
          </a:prstGeom>
          <a:noFill/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80310" y="1449705"/>
            <a:ext cx="7922260" cy="5092700"/>
          </a:xfrm>
          <a:prstGeom prst="rect">
            <a:avLst/>
          </a:prstGeom>
          <a:noFill/>
        </p:spPr>
      </p:pic>
      <p:pic>
        <p:nvPicPr>
          <p:cNvPr id="22" name="오디오 2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440545" y="478790"/>
            <a:ext cx="488315" cy="488315"/>
          </a:xfrm>
          <a:prstGeom prst="rect">
            <a:avLst/>
          </a:prstGeom>
          <a:noFill/>
        </p:spPr>
      </p:pic>
      <p:pic>
        <p:nvPicPr>
          <p:cNvPr id="23" name="오디오 2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440545" y="478790"/>
            <a:ext cx="488315" cy="488315"/>
          </a:xfrm>
          <a:prstGeom prst="rect">
            <a:avLst/>
          </a:prstGeom>
          <a:noFill/>
        </p:spPr>
      </p:pic>
      <p:pic>
        <p:nvPicPr>
          <p:cNvPr id="24" name="오디오 2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440545" y="468630"/>
            <a:ext cx="488315" cy="488315"/>
          </a:xfrm>
          <a:prstGeom prst="rect">
            <a:avLst/>
          </a:prstGeom>
          <a:noFill/>
        </p:spPr>
      </p:pic>
      <p:pic>
        <p:nvPicPr>
          <p:cNvPr id="25" name="오디오 24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447530" y="457835"/>
            <a:ext cx="488315" cy="488315"/>
          </a:xfrm>
          <a:prstGeom prst="rect">
            <a:avLst/>
          </a:prstGeom>
          <a:noFill/>
        </p:spPr>
      </p:pic>
      <p:pic>
        <p:nvPicPr>
          <p:cNvPr id="26" name="오디오 25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437370" y="478155"/>
            <a:ext cx="488315" cy="488315"/>
          </a:xfrm>
          <a:prstGeom prst="rect">
            <a:avLst/>
          </a:prstGeom>
          <a:noFill/>
        </p:spPr>
      </p:pic>
      <p:pic>
        <p:nvPicPr>
          <p:cNvPr id="27" name="오디오 26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433560" y="478155"/>
            <a:ext cx="488315" cy="488315"/>
          </a:xfrm>
          <a:prstGeom prst="rect">
            <a:avLst/>
          </a:prstGeom>
          <a:noFill/>
        </p:spPr>
      </p:pic>
      <p:pic>
        <p:nvPicPr>
          <p:cNvPr id="28" name="오디오 27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467215" y="478155"/>
            <a:ext cx="488315" cy="488315"/>
          </a:xfrm>
          <a:prstGeom prst="rect">
            <a:avLst/>
          </a:prstGeom>
          <a:noFill/>
        </p:spPr>
      </p:pic>
      <p:pic>
        <p:nvPicPr>
          <p:cNvPr id="29" name="오디오 28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437370" y="478155"/>
            <a:ext cx="488315" cy="488315"/>
          </a:xfrm>
          <a:prstGeom prst="rect">
            <a:avLst/>
          </a:prstGeom>
          <a:noFill/>
        </p:spPr>
      </p:pic>
      <p:pic>
        <p:nvPicPr>
          <p:cNvPr id="30" name="오디오 29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447530" y="478155"/>
            <a:ext cx="488315" cy="488315"/>
          </a:xfrm>
          <a:prstGeom prst="rect">
            <a:avLst/>
          </a:prstGeom>
          <a:noFill/>
        </p:spPr>
      </p:pic>
      <p:pic>
        <p:nvPicPr>
          <p:cNvPr id="31" name="오디오 30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432290" y="464820"/>
            <a:ext cx="488315" cy="488315"/>
          </a:xfrm>
          <a:prstGeom prst="rect">
            <a:avLst/>
          </a:prstGeom>
          <a:noFill/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7615" y="1473200"/>
            <a:ext cx="7922260" cy="5068570"/>
          </a:xfrm>
          <a:prstGeom prst="rect">
            <a:avLst/>
          </a:prstGeom>
          <a:noFill/>
        </p:spPr>
      </p:pic>
      <p:pic>
        <p:nvPicPr>
          <p:cNvPr id="33" name="오디오 32">
            <a:hlinkClick r:id="" action="ppaction://media"/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433560" y="478790"/>
            <a:ext cx="488315" cy="488315"/>
          </a:xfrm>
          <a:prstGeom prst="rect">
            <a:avLst/>
          </a:prstGeom>
          <a:noFill/>
        </p:spPr>
      </p:pic>
      <p:pic>
        <p:nvPicPr>
          <p:cNvPr id="34" name="오디오 33">
            <a:hlinkClick r:id="" action="ppaction://media"/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447530" y="492760"/>
            <a:ext cx="488315" cy="488315"/>
          </a:xfrm>
          <a:prstGeom prst="rect">
            <a:avLst/>
          </a:prstGeom>
          <a:noFill/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34285" y="1473200"/>
            <a:ext cx="7922260" cy="5081270"/>
          </a:xfrm>
          <a:prstGeom prst="rect">
            <a:avLst/>
          </a:prstGeom>
          <a:noFill/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94280" y="1473200"/>
            <a:ext cx="7962900" cy="5081270"/>
          </a:xfrm>
          <a:prstGeom prst="rect">
            <a:avLst/>
          </a:prstGeom>
          <a:noFill/>
        </p:spPr>
      </p:pic>
      <p:grpSp>
        <p:nvGrpSpPr>
          <p:cNvPr id="76" name="그룹 75"/>
          <p:cNvGrpSpPr/>
          <p:nvPr/>
        </p:nvGrpSpPr>
        <p:grpSpPr>
          <a:xfrm>
            <a:off x="4765040" y="330200"/>
            <a:ext cx="2163445" cy="1512570"/>
            <a:chOff x="4765040" y="330200"/>
            <a:chExt cx="2163445" cy="1512570"/>
          </a:xfrm>
          <a:solidFill>
            <a:schemeClr val="bg1"/>
          </a:solidFill>
        </p:grpSpPr>
        <p:sp>
          <p:nvSpPr>
            <p:cNvPr id="77" name="도형 76"/>
            <p:cNvSpPr>
              <a:spLocks/>
            </p:cNvSpPr>
            <p:nvPr/>
          </p:nvSpPr>
          <p:spPr>
            <a:xfrm>
              <a:off x="4765040" y="330200"/>
              <a:ext cx="2163445" cy="1512570"/>
            </a:xfrm>
            <a:prstGeom prst="wedgeEllipseCallout">
              <a:avLst>
                <a:gd name="adj1" fmla="val -20833"/>
                <a:gd name="adj2" fmla="val 62500"/>
              </a:avLst>
            </a:prstGeom>
            <a:grpFill/>
            <a:ln w="0" cap="flat" cmpd="sng">
              <a:solidFill>
                <a:srgbClr val="284866">
                  <a:alpha val="100000"/>
                </a:srgbClr>
              </a:solidFill>
              <a:prstDash val="solid"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8" name="텍스트 상자 77"/>
            <p:cNvSpPr txBox="1">
              <a:spLocks/>
            </p:cNvSpPr>
            <p:nvPr/>
          </p:nvSpPr>
          <p:spPr>
            <a:xfrm>
              <a:off x="4911725" y="811530"/>
              <a:ext cx="1889760" cy="553085"/>
            </a:xfrm>
            <a:prstGeom prst="rect">
              <a:avLst/>
            </a:prstGeom>
            <a:grp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50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아 지루해.. </a:t>
              </a:r>
              <a:endParaRPr lang="ko-KR" altLang="en-US" sz="15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50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핸드폰이나 봐야지</a:t>
              </a:r>
              <a:endParaRPr lang="ko-KR" altLang="en-US" sz="15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7733665" y="386715"/>
            <a:ext cx="2628265" cy="1224915"/>
            <a:chOff x="7733665" y="386715"/>
            <a:chExt cx="2628265" cy="1224915"/>
          </a:xfrm>
        </p:grpSpPr>
        <p:sp>
          <p:nvSpPr>
            <p:cNvPr id="81" name="도형 80"/>
            <p:cNvSpPr>
              <a:spLocks/>
            </p:cNvSpPr>
            <p:nvPr/>
          </p:nvSpPr>
          <p:spPr>
            <a:xfrm>
              <a:off x="7733665" y="386715"/>
              <a:ext cx="1577340" cy="1224915"/>
            </a:xfrm>
            <a:prstGeom prst="wedgeEllipseCallout">
              <a:avLst>
                <a:gd name="adj1" fmla="val -20833"/>
                <a:gd name="adj2" fmla="val 62500"/>
              </a:avLst>
            </a:prstGeom>
            <a:solidFill>
              <a:schemeClr val="bg1"/>
            </a:solidFill>
            <a:ln w="0" cap="flat" cmpd="sng">
              <a:solidFill>
                <a:srgbClr val="284866">
                  <a:alpha val="100000"/>
                </a:srgbClr>
              </a:solidFill>
              <a:prstDash val="solid"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2" name="텍스트 상자 81"/>
            <p:cNvSpPr txBox="1">
              <a:spLocks/>
            </p:cNvSpPr>
            <p:nvPr/>
          </p:nvSpPr>
          <p:spPr>
            <a:xfrm>
              <a:off x="7877810" y="746760"/>
              <a:ext cx="2484120" cy="553085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50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너 그러다 </a:t>
              </a:r>
              <a:endParaRPr lang="ko-KR" altLang="en-US" sz="15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50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고기놓친다??</a:t>
              </a:r>
              <a:endParaRPr lang="ko-KR" altLang="en-US" sz="15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4604385" y="156845"/>
            <a:ext cx="2564130" cy="1934210"/>
            <a:chOff x="4604385" y="156845"/>
            <a:chExt cx="2564130" cy="1934210"/>
          </a:xfrm>
          <a:solidFill>
            <a:schemeClr val="bg1"/>
          </a:solidFill>
        </p:grpSpPr>
        <p:sp>
          <p:nvSpPr>
            <p:cNvPr id="85" name="도형 84"/>
            <p:cNvSpPr>
              <a:spLocks/>
            </p:cNvSpPr>
            <p:nvPr/>
          </p:nvSpPr>
          <p:spPr>
            <a:xfrm>
              <a:off x="4604385" y="156845"/>
              <a:ext cx="2564130" cy="1934210"/>
            </a:xfrm>
            <a:prstGeom prst="wedgeEllipseCallout">
              <a:avLst>
                <a:gd name="adj1" fmla="val -20833"/>
                <a:gd name="adj2" fmla="val 62500"/>
              </a:avLst>
            </a:prstGeom>
            <a:grpFill/>
            <a:ln w="0" cap="flat" cmpd="sng">
              <a:solidFill>
                <a:srgbClr val="284866">
                  <a:alpha val="100000"/>
                </a:srgbClr>
              </a:solidFill>
              <a:prstDash val="solid"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6" name="텍스트 상자 85"/>
            <p:cNvSpPr txBox="1">
              <a:spLocks/>
            </p:cNvSpPr>
            <p:nvPr/>
          </p:nvSpPr>
          <p:spPr>
            <a:xfrm>
              <a:off x="5010150" y="642620"/>
              <a:ext cx="1882140" cy="1014095"/>
            </a:xfrm>
            <a:prstGeom prst="rect">
              <a:avLst/>
            </a:prstGeom>
            <a:grp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50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야...이거봐...</a:t>
              </a:r>
              <a:endParaRPr lang="ko-KR" altLang="en-US" sz="15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50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이사람 지금</a:t>
              </a:r>
              <a:endParaRPr lang="ko-KR" altLang="en-US" sz="15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50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스트리밍</a:t>
              </a:r>
              <a:r>
                <a:rPr sz="150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하는데</a:t>
              </a:r>
              <a:endParaRPr lang="ko-KR" altLang="en-US" sz="15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50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고기 완전잘잡혀..</a:t>
              </a:r>
              <a:endParaRPr lang="ko-KR" altLang="en-US" sz="15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4662805" y="348615"/>
            <a:ext cx="3086100" cy="1512570"/>
            <a:chOff x="4662805" y="348615"/>
            <a:chExt cx="3086100" cy="1512570"/>
          </a:xfrm>
        </p:grpSpPr>
        <p:sp>
          <p:nvSpPr>
            <p:cNvPr id="88" name="도형 87"/>
            <p:cNvSpPr>
              <a:spLocks/>
            </p:cNvSpPr>
            <p:nvPr/>
          </p:nvSpPr>
          <p:spPr>
            <a:xfrm>
              <a:off x="4662805" y="348615"/>
              <a:ext cx="2609215" cy="1512570"/>
            </a:xfrm>
            <a:prstGeom prst="wedgeEllipseCallout">
              <a:avLst>
                <a:gd name="adj1" fmla="val -20833"/>
                <a:gd name="adj2" fmla="val 62500"/>
              </a:avLst>
            </a:prstGeom>
            <a:solidFill>
              <a:schemeClr val="bg1"/>
            </a:solidFill>
            <a:ln w="0" cap="flat" cmpd="sng">
              <a:solidFill>
                <a:srgbClr val="284866">
                  <a:alpha val="100000"/>
                </a:srgbClr>
              </a:solidFill>
              <a:prstDash val="solid"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9" name="텍스트 상자 88"/>
            <p:cNvSpPr txBox="1">
              <a:spLocks/>
            </p:cNvSpPr>
            <p:nvPr/>
          </p:nvSpPr>
          <p:spPr>
            <a:xfrm>
              <a:off x="4848860" y="636905"/>
              <a:ext cx="2900045" cy="1014095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50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괜찮아~</a:t>
              </a:r>
              <a:endParaRPr lang="ko-KR" altLang="en-US" sz="15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50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입질 감지</a:t>
              </a:r>
              <a:r>
                <a:rPr sz="150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되면 </a:t>
              </a:r>
              <a:endParaRPr lang="ko-KR" altLang="en-US" sz="15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50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바로 </a:t>
              </a:r>
              <a:r>
                <a:rPr sz="150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알람</a:t>
              </a:r>
              <a:r>
                <a:rPr sz="150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뜨니까</a:t>
              </a:r>
              <a:endParaRPr lang="ko-KR" altLang="en-US" sz="15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50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그때 바로 낚아채면돼!! </a:t>
              </a:r>
              <a:endParaRPr lang="ko-KR" altLang="en-US" sz="15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7867015" y="416560"/>
            <a:ext cx="2650490" cy="1224915"/>
            <a:chOff x="7867015" y="416560"/>
            <a:chExt cx="2650490" cy="1224915"/>
          </a:xfrm>
        </p:grpSpPr>
        <p:sp>
          <p:nvSpPr>
            <p:cNvPr id="91" name="도형 90"/>
            <p:cNvSpPr>
              <a:spLocks/>
            </p:cNvSpPr>
            <p:nvPr/>
          </p:nvSpPr>
          <p:spPr>
            <a:xfrm>
              <a:off x="7867015" y="416560"/>
              <a:ext cx="1359535" cy="1224915"/>
            </a:xfrm>
            <a:prstGeom prst="wedgeEllipseCallout">
              <a:avLst>
                <a:gd name="adj1" fmla="val -20833"/>
                <a:gd name="adj2" fmla="val 62500"/>
              </a:avLst>
            </a:prstGeom>
            <a:solidFill>
              <a:schemeClr val="bg1"/>
            </a:solidFill>
            <a:ln w="0" cap="flat" cmpd="sng">
              <a:solidFill>
                <a:srgbClr val="284866">
                  <a:alpha val="100000"/>
                </a:srgbClr>
              </a:solidFill>
              <a:prstDash val="solid"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92" name="텍스트 상자 91"/>
            <p:cNvSpPr txBox="1">
              <a:spLocks/>
            </p:cNvSpPr>
            <p:nvPr/>
          </p:nvSpPr>
          <p:spPr>
            <a:xfrm>
              <a:off x="8033385" y="890270"/>
              <a:ext cx="2484120" cy="322580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50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헐..진짜???</a:t>
              </a:r>
              <a:endParaRPr lang="ko-KR" altLang="en-US" sz="15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7005955" y="1256665"/>
            <a:ext cx="1359535" cy="1224915"/>
            <a:chOff x="7005955" y="1256665"/>
            <a:chExt cx="1359535" cy="1224915"/>
          </a:xfrm>
          <a:solidFill>
            <a:schemeClr val="bg1"/>
          </a:solidFill>
        </p:grpSpPr>
        <p:sp>
          <p:nvSpPr>
            <p:cNvPr id="94" name="도형 93"/>
            <p:cNvSpPr>
              <a:spLocks/>
            </p:cNvSpPr>
            <p:nvPr/>
          </p:nvSpPr>
          <p:spPr>
            <a:xfrm>
              <a:off x="7005955" y="1256665"/>
              <a:ext cx="1359535" cy="1224915"/>
            </a:xfrm>
            <a:prstGeom prst="wedgeEllipseCallout">
              <a:avLst>
                <a:gd name="adj1" fmla="val -20833"/>
                <a:gd name="adj2" fmla="val 62500"/>
              </a:avLst>
            </a:prstGeom>
            <a:grpFill/>
            <a:ln w="0" cap="flat" cmpd="sng">
              <a:solidFill>
                <a:srgbClr val="284866">
                  <a:alpha val="100000"/>
                </a:srgbClr>
              </a:solidFill>
              <a:prstDash val="solid"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95" name="텍스트 상자 94"/>
            <p:cNvSpPr txBox="1">
              <a:spLocks/>
            </p:cNvSpPr>
            <p:nvPr/>
          </p:nvSpPr>
          <p:spPr>
            <a:xfrm>
              <a:off x="7150100" y="1616710"/>
              <a:ext cx="989330" cy="322580"/>
            </a:xfrm>
            <a:prstGeom prst="rect">
              <a:avLst/>
            </a:prstGeom>
            <a:grp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50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띵동!!!</a:t>
              </a:r>
              <a:endParaRPr lang="ko-KR" altLang="en-US" sz="15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4962525" y="313690"/>
            <a:ext cx="2631440" cy="1224915"/>
            <a:chOff x="4962525" y="313690"/>
            <a:chExt cx="2631440" cy="1224915"/>
          </a:xfrm>
        </p:grpSpPr>
        <p:sp>
          <p:nvSpPr>
            <p:cNvPr id="97" name="도형 96"/>
            <p:cNvSpPr>
              <a:spLocks/>
            </p:cNvSpPr>
            <p:nvPr/>
          </p:nvSpPr>
          <p:spPr>
            <a:xfrm>
              <a:off x="4962525" y="313690"/>
              <a:ext cx="1597025" cy="1224915"/>
            </a:xfrm>
            <a:prstGeom prst="wedgeEllipseCallout">
              <a:avLst>
                <a:gd name="adj1" fmla="val -20833"/>
                <a:gd name="adj2" fmla="val 62500"/>
              </a:avLst>
            </a:prstGeom>
            <a:solidFill>
              <a:schemeClr val="bg1"/>
            </a:solidFill>
            <a:ln w="0" cap="flat" cmpd="sng">
              <a:solidFill>
                <a:srgbClr val="284866">
                  <a:alpha val="100000"/>
                </a:srgbClr>
              </a:solidFill>
              <a:prstDash val="solid"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98" name="텍스트 상자 97"/>
            <p:cNvSpPr txBox="1">
              <a:spLocks/>
            </p:cNvSpPr>
            <p:nvPr/>
          </p:nvSpPr>
          <p:spPr>
            <a:xfrm>
              <a:off x="5109845" y="795020"/>
              <a:ext cx="2484120" cy="322580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50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알람</a:t>
              </a:r>
              <a:r>
                <a:rPr sz="150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울렸다!!!!!</a:t>
              </a:r>
              <a:endParaRPr lang="ko-KR" altLang="en-US" sz="15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7749540" y="416560"/>
            <a:ext cx="2627630" cy="1224915"/>
            <a:chOff x="7749540" y="416560"/>
            <a:chExt cx="2627630" cy="1224915"/>
          </a:xfrm>
        </p:grpSpPr>
        <p:sp>
          <p:nvSpPr>
            <p:cNvPr id="100" name="도형 99"/>
            <p:cNvSpPr>
              <a:spLocks/>
            </p:cNvSpPr>
            <p:nvPr/>
          </p:nvSpPr>
          <p:spPr>
            <a:xfrm>
              <a:off x="7749540" y="416560"/>
              <a:ext cx="1577340" cy="1224915"/>
            </a:xfrm>
            <a:prstGeom prst="wedgeEllipseCallout">
              <a:avLst>
                <a:gd name="adj1" fmla="val -20833"/>
                <a:gd name="adj2" fmla="val 62500"/>
              </a:avLst>
            </a:prstGeom>
            <a:solidFill>
              <a:schemeClr val="bg1"/>
            </a:solidFill>
            <a:ln w="0" cap="flat" cmpd="sng">
              <a:solidFill>
                <a:srgbClr val="284866">
                  <a:alpha val="100000"/>
                </a:srgbClr>
              </a:solidFill>
              <a:prstDash val="solid"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1" name="텍스트 상자 100"/>
            <p:cNvSpPr txBox="1">
              <a:spLocks/>
            </p:cNvSpPr>
            <p:nvPr/>
          </p:nvSpPr>
          <p:spPr>
            <a:xfrm>
              <a:off x="7893050" y="776605"/>
              <a:ext cx="2484120" cy="553085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50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우와!!!</a:t>
              </a:r>
              <a:endParaRPr lang="ko-KR" altLang="en-US" sz="15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50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월척이다!!!</a:t>
              </a:r>
              <a:endParaRPr lang="ko-KR" altLang="en-US" sz="15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02" name="그룹 101"/>
          <p:cNvGrpSpPr/>
          <p:nvPr/>
        </p:nvGrpSpPr>
        <p:grpSpPr>
          <a:xfrm>
            <a:off x="4624705" y="240665"/>
            <a:ext cx="2628265" cy="1800860"/>
            <a:chOff x="4624705" y="240665"/>
            <a:chExt cx="2628265" cy="1800860"/>
          </a:xfrm>
        </p:grpSpPr>
        <p:sp>
          <p:nvSpPr>
            <p:cNvPr id="103" name="도형 102"/>
            <p:cNvSpPr>
              <a:spLocks/>
            </p:cNvSpPr>
            <p:nvPr/>
          </p:nvSpPr>
          <p:spPr>
            <a:xfrm>
              <a:off x="4624705" y="240665"/>
              <a:ext cx="2628265" cy="1800860"/>
            </a:xfrm>
            <a:prstGeom prst="wedgeEllipseCallout">
              <a:avLst>
                <a:gd name="adj1" fmla="val -20833"/>
                <a:gd name="adj2" fmla="val 62500"/>
              </a:avLst>
            </a:prstGeom>
            <a:solidFill>
              <a:schemeClr val="bg1"/>
            </a:solidFill>
            <a:ln w="0" cap="flat" cmpd="sng">
              <a:solidFill>
                <a:srgbClr val="284866">
                  <a:alpha val="100000"/>
                </a:srgbClr>
              </a:solidFill>
              <a:prstDash val="solid"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4" name="텍스트 상자 103"/>
            <p:cNvSpPr txBox="1">
              <a:spLocks/>
            </p:cNvSpPr>
            <p:nvPr/>
          </p:nvSpPr>
          <p:spPr>
            <a:xfrm>
              <a:off x="4768850" y="600710"/>
              <a:ext cx="2484120" cy="1244600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50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지도에 </a:t>
              </a:r>
              <a:r>
                <a:rPr sz="150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낚시포인트</a:t>
              </a:r>
              <a:endParaRPr lang="ko-KR" altLang="en-US" sz="1500">
                <a:solidFill>
                  <a:srgbClr val="FF0000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50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저장한 다음에</a:t>
              </a:r>
              <a:endParaRPr lang="ko-KR" altLang="en-US" sz="15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50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빨리 </a:t>
              </a:r>
              <a:r>
                <a:rPr sz="150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카페</a:t>
              </a:r>
              <a:r>
                <a:rPr sz="150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에 올려서 </a:t>
              </a:r>
              <a:endParaRPr lang="ko-KR" altLang="en-US" sz="15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50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다른 사람들하고 공유하자</a:t>
              </a:r>
              <a:endParaRPr lang="ko-KR" altLang="en-US" sz="15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5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105" name="오디오 104">
            <a:hlinkClick r:id="" action="ppaction://media"/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440545" y="478155"/>
            <a:ext cx="488315" cy="488315"/>
          </a:xfrm>
          <a:prstGeom prst="rect">
            <a:avLst/>
          </a:prstGeom>
          <a:noFill/>
        </p:spPr>
      </p:pic>
      <p:grpSp>
        <p:nvGrpSpPr>
          <p:cNvPr id="106" name="그룹 105"/>
          <p:cNvGrpSpPr/>
          <p:nvPr/>
        </p:nvGrpSpPr>
        <p:grpSpPr>
          <a:xfrm>
            <a:off x="7834630" y="391160"/>
            <a:ext cx="1359535" cy="1224915"/>
            <a:chOff x="7834630" y="391160"/>
            <a:chExt cx="1359535" cy="1224915"/>
          </a:xfrm>
          <a:solidFill>
            <a:schemeClr val="bg1"/>
          </a:solidFill>
        </p:grpSpPr>
        <p:sp>
          <p:nvSpPr>
            <p:cNvPr id="107" name="도형 106"/>
            <p:cNvSpPr>
              <a:spLocks/>
            </p:cNvSpPr>
            <p:nvPr/>
          </p:nvSpPr>
          <p:spPr>
            <a:xfrm>
              <a:off x="7834630" y="391160"/>
              <a:ext cx="1359535" cy="1224915"/>
            </a:xfrm>
            <a:prstGeom prst="wedgeEllipseCallout">
              <a:avLst>
                <a:gd name="adj1" fmla="val -20833"/>
                <a:gd name="adj2" fmla="val 62500"/>
              </a:avLst>
            </a:prstGeom>
            <a:grpFill/>
            <a:ln w="0" cap="flat" cmpd="sng">
              <a:solidFill>
                <a:srgbClr val="284866">
                  <a:alpha val="100000"/>
                </a:srgbClr>
              </a:solidFill>
              <a:prstDash val="solid"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8" name="텍스트 상자 107"/>
            <p:cNvSpPr txBox="1">
              <a:spLocks/>
            </p:cNvSpPr>
            <p:nvPr/>
          </p:nvSpPr>
          <p:spPr>
            <a:xfrm>
              <a:off x="8098155" y="676275"/>
              <a:ext cx="989330" cy="553085"/>
            </a:xfrm>
            <a:prstGeom prst="rect">
              <a:avLst/>
            </a:prstGeom>
            <a:grp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5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50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좋아!!!</a:t>
              </a:r>
              <a:endParaRPr lang="ko-KR" altLang="en-US" sz="15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84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840"/>
                            </p:stCondLst>
                            <p:childTnLst>
                              <p:par>
                                <p:cTn id="20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841"/>
                            </p:stCondLst>
                            <p:childTnLst>
                              <p:par>
                                <p:cTn id="23" presetID="1" presetClass="mediacall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332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169"/>
                            </p:stCondLst>
                            <p:childTnLst>
                              <p:par>
                                <p:cTn id="30" presetID="1" presetClass="exit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170"/>
                            </p:stCondLst>
                            <p:childTnLst>
                              <p:par>
                                <p:cTn id="33" presetID="1" presetClass="mediacall" presetSubtype="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00000)">
                                      <p:cBhvr>
                                        <p:cTn id="34" dur="7424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6594"/>
                            </p:stCondLst>
                            <p:childTnLst>
                              <p:par>
                                <p:cTn id="40" presetID="1" presetClass="exit" presetSubtype="0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6595"/>
                            </p:stCondLst>
                            <p:childTnLst>
                              <p:par>
                                <p:cTn id="43" presetID="10" presetClass="entr" presetSubtype="0" fill="hold" grpId="1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mediacall" presetSubtype="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5632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595"/>
                            </p:stCondLst>
                            <p:childTnLst>
                              <p:par>
                                <p:cTn id="53" presetID="1" presetClass="exit" presetSubtype="0" fill="hold" grpId="1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8596"/>
                            </p:stCondLst>
                            <p:childTnLst>
                              <p:par>
                                <p:cTn id="56" presetID="1" presetClass="mediacall" presetSubtype="0" fill="hold" grpId="15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2816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1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1412"/>
                            </p:stCondLst>
                            <p:childTnLst>
                              <p:par>
                                <p:cTn id="63" presetID="1" presetClass="exit" presetSubtype="0" fill="hold" grpId="1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1413"/>
                            </p:stCondLst>
                            <p:childTnLst>
                              <p:par>
                                <p:cTn id="66" presetID="10" presetClass="entr" presetSubtype="0" fill="hold" grpId="1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" presetClass="mediacall" presetSubtype="0" fill="hold" grpId="19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0" dur="2816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2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1913"/>
                            </p:stCondLst>
                            <p:childTnLst>
                              <p:par>
                                <p:cTn id="76" presetID="1" presetClass="exit" presetSubtype="0" fill="hold" grpId="2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1914"/>
                            </p:stCondLst>
                            <p:childTnLst>
                              <p:par>
                                <p:cTn id="79" presetID="1" presetClass="mediacall" presetSubtype="0" fill="hold" grpId="22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0" dur="2560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2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4474"/>
                            </p:stCondLst>
                            <p:childTnLst>
                              <p:par>
                                <p:cTn id="86" presetID="1" presetClass="exit" presetSubtype="0" fill="hold" grpId="2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4475"/>
                            </p:stCondLst>
                            <p:childTnLst>
                              <p:par>
                                <p:cTn id="89" presetID="1" presetClass="mediacall" presetSubtype="0" fill="hold" grpId="25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0" dur="2688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2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7163"/>
                            </p:stCondLst>
                            <p:childTnLst>
                              <p:par>
                                <p:cTn id="96" presetID="1" presetClass="exit" presetSubtype="0" fill="hold" grpId="2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7164"/>
                            </p:stCondLst>
                            <p:childTnLst>
                              <p:par>
                                <p:cTn id="99" presetID="10" presetClass="entr" presetSubtype="0" fill="hold" grpId="2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" presetClass="mediacall" presetSubtype="0" fill="hold" grpId="29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3" dur="6272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grpId="3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9164"/>
                            </p:stCondLst>
                            <p:childTnLst>
                              <p:par>
                                <p:cTn id="109" presetID="1" presetClass="exit" presetSubtype="0" fill="hold" grpId="3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9165"/>
                            </p:stCondLst>
                            <p:childTnLst>
                              <p:par>
                                <p:cTn id="112" presetID="10" presetClass="entr" presetSubtype="0" fill="hold" grpId="3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" presetClass="mediacall" presetSubtype="0" fill="hold" grpId="33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6" dur="2304" fill="hold"/>
                                        <p:tgtEl>
                                          <p:spTgt spid="1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3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1165"/>
                            </p:stCondLst>
                            <p:childTnLst>
                              <p:par>
                                <p:cTn id="122" presetID="1" presetClass="exit" presetSubtype="0" fill="hold" grpId="3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1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1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1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>
                <p:cTn id="1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1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>
              <p:cMediaNode vol="80000">
                <p:cTn id="1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 vol="80000">
                <p:cTn id="1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>
              <p:cMediaNode vol="100000">
                <p:cTn id="1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80000">
                <p:cTn id="1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audio>
              <p:cMediaNode vol="80000">
                <p:cTn id="1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audio>
              <p:cMediaNode vol="80000">
                <p:cTn id="1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audio>
              <p:cMediaNode vol="80000">
                <p:cTn id="1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5"/>
                </p:tgtEl>
              </p:cMediaNode>
            </p:audio>
          </p:childTnLst>
        </p:cTn>
      </p:par>
    </p:tnLst>
    <p:bldLst>
      <p:bldP spid="19" grpId="0" animBg="1"/>
      <p:bldP spid="20" grpId="1" animBg="1"/>
      <p:bldP spid="21" grpId="11" animBg="1"/>
      <p:bldP spid="22" grpId="2" animBg="1"/>
      <p:bldP spid="24" grpId="5" animBg="1"/>
      <p:bldP spid="25" grpId="8" animBg="1"/>
      <p:bldP spid="27" grpId="12" animBg="1"/>
      <p:bldP spid="28" grpId="15" animBg="1"/>
      <p:bldP spid="29" grpId="22" animBg="1"/>
      <p:bldP spid="30" grpId="19" animBg="1"/>
      <p:bldP spid="31" grpId="25" animBg="1"/>
      <p:bldP spid="32" grpId="18" animBg="1"/>
      <p:bldP spid="33" grpId="29" animBg="1"/>
      <p:bldP spid="35" grpId="28" animBg="1"/>
      <p:bldP spid="36" grpId="32" animBg="1"/>
      <p:bldP spid="76" grpId="3" animBg="1"/>
      <p:bldP spid="76" grpId="4" animBg="1"/>
      <p:bldP spid="80" grpId="6" animBg="1"/>
      <p:bldP spid="80" grpId="7" animBg="1"/>
      <p:bldP spid="84" grpId="13" animBg="1"/>
      <p:bldP spid="84" grpId="14" animBg="1"/>
      <p:bldP spid="87" grpId="9" animBg="1"/>
      <p:bldP spid="87" grpId="10" animBg="1"/>
      <p:bldP spid="90" grpId="16" animBg="1"/>
      <p:bldP spid="90" grpId="17" animBg="1"/>
      <p:bldP spid="93" grpId="20" animBg="1"/>
      <p:bldP spid="93" grpId="21" animBg="1"/>
      <p:bldP spid="96" grpId="23" animBg="1"/>
      <p:bldP spid="96" grpId="24" animBg="1"/>
      <p:bldP spid="99" grpId="26" animBg="1"/>
      <p:bldP spid="99" grpId="27" animBg="1"/>
      <p:bldP spid="102" grpId="30" animBg="1"/>
      <p:bldP spid="102" grpId="31" animBg="1"/>
      <p:bldP spid="105" grpId="33" animBg="1"/>
      <p:bldP spid="106" grpId="34" animBg="1"/>
      <p:bldP spid="106" grpId="35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62560" y="163195"/>
            <a:ext cx="11868150" cy="6532245"/>
            <a:chOff x="162560" y="163195"/>
            <a:chExt cx="11868150" cy="6532245"/>
          </a:xfrm>
        </p:grpSpPr>
        <p:sp>
          <p:nvSpPr>
            <p:cNvPr id="4" name="직사각형 3"/>
            <p:cNvSpPr>
              <a:spLocks/>
            </p:cNvSpPr>
            <p:nvPr/>
          </p:nvSpPr>
          <p:spPr>
            <a:xfrm>
              <a:off x="162560" y="163195"/>
              <a:ext cx="11867515" cy="6532245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2" name="직각 삼각형 11"/>
            <p:cNvSpPr>
              <a:spLocks/>
            </p:cNvSpPr>
            <p:nvPr/>
          </p:nvSpPr>
          <p:spPr>
            <a:xfrm flipH="1">
              <a:off x="162560" y="5428615"/>
              <a:ext cx="11867515" cy="1246505"/>
            </a:xfrm>
            <a:prstGeom prst="rtTriangle">
              <a:avLst/>
            </a:prstGeom>
            <a:solidFill>
              <a:srgbClr val="1F4E79">
                <a:alpha val="471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직각 삼각형 12"/>
            <p:cNvSpPr>
              <a:spLocks/>
            </p:cNvSpPr>
            <p:nvPr/>
          </p:nvSpPr>
          <p:spPr>
            <a:xfrm flipH="1">
              <a:off x="6887210" y="4131945"/>
              <a:ext cx="5143500" cy="2543175"/>
            </a:xfrm>
            <a:prstGeom prst="rtTriangle">
              <a:avLst/>
            </a:prstGeom>
            <a:solidFill>
              <a:srgbClr val="1F4E79">
                <a:alpha val="471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 rot="10800000">
              <a:off x="162560" y="163195"/>
              <a:ext cx="11867515" cy="1728470"/>
              <a:chOff x="162560" y="163195"/>
              <a:chExt cx="11867515" cy="1728470"/>
            </a:xfrm>
          </p:grpSpPr>
          <p:sp>
            <p:nvSpPr>
              <p:cNvPr id="14" name="직각 삼각형 13"/>
              <p:cNvSpPr>
                <a:spLocks/>
              </p:cNvSpPr>
              <p:nvPr/>
            </p:nvSpPr>
            <p:spPr>
              <a:xfrm rot="10800000" flipH="1">
                <a:off x="162560" y="163195"/>
                <a:ext cx="11867515" cy="980440"/>
              </a:xfrm>
              <a:prstGeom prst="rtTriangle">
                <a:avLst/>
              </a:prstGeom>
              <a:solidFill>
                <a:srgbClr val="1F4E79">
                  <a:alpha val="4710"/>
                </a:srgb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  <a:cs typeface="+mn-cs"/>
                </a:endParaRPr>
              </a:p>
            </p:txBody>
          </p:sp>
          <p:sp>
            <p:nvSpPr>
              <p:cNvPr id="15" name="직각 삼각형 14"/>
              <p:cNvSpPr>
                <a:spLocks/>
              </p:cNvSpPr>
              <p:nvPr/>
            </p:nvSpPr>
            <p:spPr>
              <a:xfrm rot="10800000" flipH="1">
                <a:off x="163195" y="163195"/>
                <a:ext cx="5062220" cy="1728470"/>
              </a:xfrm>
              <a:prstGeom prst="rtTriangle">
                <a:avLst/>
              </a:prstGeom>
              <a:solidFill>
                <a:srgbClr val="1F4E79">
                  <a:alpha val="4710"/>
                </a:srgb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  <a:cs typeface="+mn-cs"/>
                </a:endParaRPr>
              </a:p>
            </p:txBody>
          </p:sp>
        </p:grpSp>
        <p:sp>
          <p:nvSpPr>
            <p:cNvPr id="18" name="직각 삼각형 17"/>
            <p:cNvSpPr>
              <a:spLocks/>
            </p:cNvSpPr>
            <p:nvPr/>
          </p:nvSpPr>
          <p:spPr>
            <a:xfrm rot="10800000" flipH="1" flipV="1">
              <a:off x="162560" y="5995670"/>
              <a:ext cx="11867515" cy="679450"/>
            </a:xfrm>
            <a:prstGeom prst="rtTriangle">
              <a:avLst/>
            </a:prstGeom>
            <a:solidFill>
              <a:srgbClr val="1F4E79">
                <a:alpha val="471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5" name="직사각형 4"/>
            <p:cNvSpPr>
              <a:spLocks/>
            </p:cNvSpPr>
            <p:nvPr/>
          </p:nvSpPr>
          <p:spPr>
            <a:xfrm>
              <a:off x="351155" y="421640"/>
              <a:ext cx="4509135" cy="461010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시스템 구성도 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046470" y="2719705"/>
            <a:ext cx="1054735" cy="1360805"/>
            <a:chOff x="6046470" y="2719705"/>
            <a:chExt cx="1054735" cy="1360805"/>
          </a:xfrm>
        </p:grpSpPr>
        <p:pic>
          <p:nvPicPr>
            <p:cNvPr id="50" name="그림 49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046470" y="2719705"/>
              <a:ext cx="1054735" cy="889000"/>
            </a:xfrm>
            <a:prstGeom prst="rect">
              <a:avLst/>
            </a:prstGeom>
            <a:noFill/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046470" y="3606800"/>
              <a:ext cx="1054735" cy="473710"/>
            </a:xfrm>
            <a:prstGeom prst="rect">
              <a:avLst/>
            </a:prstGeom>
            <a:noFill/>
          </p:spPr>
        </p:pic>
      </p:grp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54785" y="1904365"/>
            <a:ext cx="1856740" cy="1296035"/>
          </a:xfrm>
          <a:prstGeom prst="rect">
            <a:avLst/>
          </a:prstGeom>
          <a:noFill/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11935" y="3262630"/>
            <a:ext cx="793750" cy="753745"/>
          </a:xfrm>
          <a:prstGeom prst="rect">
            <a:avLst/>
          </a:prstGeom>
          <a:noFill/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455545" y="3253740"/>
            <a:ext cx="855980" cy="753745"/>
          </a:xfrm>
          <a:prstGeom prst="rect">
            <a:avLst/>
          </a:prstGeom>
          <a:noFill/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53755" y="1110615"/>
            <a:ext cx="1802130" cy="635635"/>
          </a:xfrm>
          <a:prstGeom prst="rect">
            <a:avLst/>
          </a:prstGeom>
          <a:noFill/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119245" y="1110615"/>
            <a:ext cx="757555" cy="901065"/>
          </a:xfrm>
          <a:prstGeom prst="rect">
            <a:avLst/>
          </a:prstGeom>
          <a:noFill/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354185" y="2931795"/>
            <a:ext cx="1409700" cy="1000125"/>
          </a:xfrm>
          <a:prstGeom prst="rect">
            <a:avLst/>
          </a:prstGeom>
          <a:noFill/>
        </p:spPr>
      </p:pic>
      <p:cxnSp>
        <p:nvCxnSpPr>
          <p:cNvPr id="62" name="도형 61"/>
          <p:cNvCxnSpPr/>
          <p:nvPr/>
        </p:nvCxnSpPr>
        <p:spPr>
          <a:xfrm>
            <a:off x="3581400" y="3420110"/>
            <a:ext cx="2301875" cy="15240"/>
          </a:xfrm>
          <a:prstGeom prst="straightConnector1">
            <a:avLst/>
          </a:prstGeom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도형 62"/>
          <p:cNvCxnSpPr/>
          <p:nvPr/>
        </p:nvCxnSpPr>
        <p:spPr>
          <a:xfrm>
            <a:off x="5072380" y="1911350"/>
            <a:ext cx="1231265" cy="718185"/>
          </a:xfrm>
          <a:prstGeom prst="straightConnector1">
            <a:avLst/>
          </a:prstGeom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도형 63"/>
          <p:cNvCxnSpPr/>
          <p:nvPr/>
        </p:nvCxnSpPr>
        <p:spPr>
          <a:xfrm flipH="1" flipV="1">
            <a:off x="6619240" y="4170680"/>
            <a:ext cx="18415" cy="601980"/>
          </a:xfrm>
          <a:prstGeom prst="straightConnector1">
            <a:avLst/>
          </a:prstGeom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도형 64"/>
          <p:cNvCxnSpPr/>
          <p:nvPr/>
        </p:nvCxnSpPr>
        <p:spPr>
          <a:xfrm flipV="1">
            <a:off x="7248525" y="1830705"/>
            <a:ext cx="1736090" cy="887095"/>
          </a:xfrm>
          <a:prstGeom prst="straightConnector1">
            <a:avLst/>
          </a:prstGeom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도형 65"/>
          <p:cNvCxnSpPr/>
          <p:nvPr/>
        </p:nvCxnSpPr>
        <p:spPr>
          <a:xfrm flipV="1">
            <a:off x="5607685" y="5165090"/>
            <a:ext cx="669925" cy="301625"/>
          </a:xfrm>
          <a:prstGeom prst="straightConnector1">
            <a:avLst/>
          </a:prstGeom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텍스트 상자 66"/>
          <p:cNvSpPr txBox="1">
            <a:spLocks/>
          </p:cNvSpPr>
          <p:nvPr/>
        </p:nvSpPr>
        <p:spPr>
          <a:xfrm>
            <a:off x="5581650" y="1592580"/>
            <a:ext cx="1364615" cy="5238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chemeClr val="tx1"/>
                </a:solidFill>
                <a:latin typeface="맑은 고딕" charset="0"/>
                <a:ea typeface="맑은 고딕" charset="0"/>
              </a:rPr>
              <a:t>- 게시물 저장  - API 제공</a:t>
            </a:r>
            <a:endParaRPr lang="ko-KR" altLang="en-US" sz="14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8" name="텍스트 상자 67"/>
          <p:cNvSpPr txBox="1">
            <a:spLocks/>
          </p:cNvSpPr>
          <p:nvPr/>
        </p:nvSpPr>
        <p:spPr>
          <a:xfrm>
            <a:off x="3864610" y="2837815"/>
            <a:ext cx="1762125" cy="5238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chemeClr val="tx1"/>
                </a:solidFill>
                <a:latin typeface="맑은 고딕" charset="0"/>
                <a:ea typeface="맑은 고딕" charset="0"/>
              </a:rPr>
              <a:t>- 입질 감지 알림</a:t>
            </a:r>
            <a:endParaRPr lang="ko-KR" altLang="en-US" sz="14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chemeClr val="tx1"/>
                </a:solidFill>
                <a:latin typeface="맑은 고딕" charset="0"/>
                <a:ea typeface="맑은 고딕" charset="0"/>
              </a:rPr>
              <a:t>- 블루투스 연동</a:t>
            </a:r>
            <a:endParaRPr lang="ko-KR" altLang="en-US" sz="14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9" name="텍스트 상자 68"/>
          <p:cNvSpPr txBox="1">
            <a:spLocks/>
          </p:cNvSpPr>
          <p:nvPr/>
        </p:nvSpPr>
        <p:spPr>
          <a:xfrm>
            <a:off x="7849235" y="2289175"/>
            <a:ext cx="1720215" cy="5238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chemeClr val="tx1"/>
                </a:solidFill>
                <a:latin typeface="맑은 고딕" charset="0"/>
                <a:ea typeface="맑은 고딕" charset="0"/>
              </a:rPr>
              <a:t>- 실시간 스트리밍</a:t>
            </a:r>
            <a:endParaRPr lang="ko-KR" altLang="en-US" sz="14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chemeClr val="tx1"/>
                </a:solidFill>
                <a:latin typeface="맑은 고딕" charset="0"/>
                <a:ea typeface="맑은 고딕" charset="0"/>
              </a:rPr>
              <a:t>- wowza 서버 제공</a:t>
            </a:r>
            <a:endParaRPr lang="ko-KR" altLang="en-US" sz="14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0" name="텍스트 상자 69"/>
          <p:cNvSpPr txBox="1">
            <a:spLocks/>
          </p:cNvSpPr>
          <p:nvPr/>
        </p:nvSpPr>
        <p:spPr>
          <a:xfrm>
            <a:off x="7658100" y="3429000"/>
            <a:ext cx="1180465" cy="5238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chemeClr val="tx1"/>
                </a:solidFill>
                <a:latin typeface="맑은 고딕" charset="0"/>
                <a:ea typeface="맑은 고딕" charset="0"/>
              </a:rPr>
              <a:t>- 각종 낚시 정보 제공</a:t>
            </a:r>
            <a:endParaRPr lang="ko-KR" altLang="en-US" sz="14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71" name="도형 70"/>
          <p:cNvCxnSpPr/>
          <p:nvPr/>
        </p:nvCxnSpPr>
        <p:spPr>
          <a:xfrm flipV="1">
            <a:off x="7228205" y="3340100"/>
            <a:ext cx="1925955" cy="17780"/>
          </a:xfrm>
          <a:prstGeom prst="straightConnector1">
            <a:avLst/>
          </a:prstGeom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텍스트 상자 71"/>
          <p:cNvSpPr txBox="1">
            <a:spLocks/>
          </p:cNvSpPr>
          <p:nvPr/>
        </p:nvSpPr>
        <p:spPr>
          <a:xfrm>
            <a:off x="4072890" y="4346575"/>
            <a:ext cx="2517140" cy="7391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chemeClr val="tx1"/>
                </a:solidFill>
                <a:latin typeface="맑은 고딕" charset="0"/>
                <a:ea typeface="맑은 고딕" charset="0"/>
              </a:rPr>
              <a:t>- 입질 감지, 회원, 낚시 정보 데이터 저장 및 저장된 데이터 사용</a:t>
            </a:r>
            <a:endParaRPr lang="ko-KR" altLang="en-US" sz="14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635" y="5251450"/>
            <a:ext cx="1280160" cy="565150"/>
          </a:xfrm>
          <a:prstGeom prst="rect">
            <a:avLst/>
          </a:prstGeom>
          <a:noFill/>
        </p:spPr>
      </p:pic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750" y="5195570"/>
            <a:ext cx="980440" cy="658495"/>
          </a:xfrm>
          <a:prstGeom prst="rect">
            <a:avLst/>
          </a:prstGeom>
          <a:noFill/>
        </p:spPr>
      </p:pic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600" y="4792345"/>
            <a:ext cx="1396365" cy="789940"/>
          </a:xfrm>
          <a:prstGeom prst="rect">
            <a:avLst/>
          </a:prstGeom>
          <a:noFill/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712811E-4686-4854-95C9-8C6394FF5FDB}"/>
              </a:ext>
            </a:extLst>
          </p:cNvPr>
          <p:cNvSpPr/>
          <p:nvPr/>
        </p:nvSpPr>
        <p:spPr>
          <a:xfrm>
            <a:off x="1208912" y="2116456"/>
            <a:ext cx="4179698" cy="2106084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7AC5E7-5FD6-462C-9661-FCB3D1A16D61}"/>
              </a:ext>
            </a:extLst>
          </p:cNvPr>
          <p:cNvSpPr/>
          <p:nvPr/>
        </p:nvSpPr>
        <p:spPr>
          <a:xfrm>
            <a:off x="4059554" y="1003935"/>
            <a:ext cx="2886711" cy="118237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57D441F-346F-46F5-90F7-46F7178B0063}"/>
              </a:ext>
            </a:extLst>
          </p:cNvPr>
          <p:cNvSpPr/>
          <p:nvPr/>
        </p:nvSpPr>
        <p:spPr>
          <a:xfrm>
            <a:off x="7721611" y="801369"/>
            <a:ext cx="2630087" cy="2011681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2539299-AD32-430C-9108-71CE50815220}"/>
              </a:ext>
            </a:extLst>
          </p:cNvPr>
          <p:cNvSpPr/>
          <p:nvPr/>
        </p:nvSpPr>
        <p:spPr>
          <a:xfrm>
            <a:off x="3170503" y="4251113"/>
            <a:ext cx="4678732" cy="2106084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7BE2D7-4F7F-4CB1-84BD-1572B20AA874}"/>
              </a:ext>
            </a:extLst>
          </p:cNvPr>
          <p:cNvSpPr/>
          <p:nvPr/>
        </p:nvSpPr>
        <p:spPr>
          <a:xfrm>
            <a:off x="7658099" y="2910523"/>
            <a:ext cx="3324989" cy="1169987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52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8A3681A-1DAD-4E51-96BA-6831BB456125}"/>
              </a:ext>
            </a:extLst>
          </p:cNvPr>
          <p:cNvGrpSpPr/>
          <p:nvPr/>
        </p:nvGrpSpPr>
        <p:grpSpPr>
          <a:xfrm>
            <a:off x="162560" y="163195"/>
            <a:ext cx="11867515" cy="6531610"/>
            <a:chOff x="162560" y="163195"/>
            <a:chExt cx="11867515" cy="6531610"/>
          </a:xfrm>
        </p:grpSpPr>
        <p:sp>
          <p:nvSpPr>
            <p:cNvPr id="4" name="직사각형 3"/>
            <p:cNvSpPr>
              <a:spLocks/>
            </p:cNvSpPr>
            <p:nvPr/>
          </p:nvSpPr>
          <p:spPr>
            <a:xfrm>
              <a:off x="162560" y="163195"/>
              <a:ext cx="11867515" cy="6532245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2" name="직각 삼각형 11"/>
            <p:cNvSpPr>
              <a:spLocks/>
            </p:cNvSpPr>
            <p:nvPr/>
          </p:nvSpPr>
          <p:spPr>
            <a:xfrm flipH="1">
              <a:off x="162560" y="5428615"/>
              <a:ext cx="11867515" cy="1246505"/>
            </a:xfrm>
            <a:prstGeom prst="rtTriangle">
              <a:avLst/>
            </a:prstGeom>
            <a:solidFill>
              <a:srgbClr val="1F4E79">
                <a:alpha val="471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직각 삼각형 12"/>
            <p:cNvSpPr>
              <a:spLocks/>
            </p:cNvSpPr>
            <p:nvPr/>
          </p:nvSpPr>
          <p:spPr>
            <a:xfrm flipH="1">
              <a:off x="6887210" y="4131945"/>
              <a:ext cx="5143500" cy="2543175"/>
            </a:xfrm>
            <a:prstGeom prst="rtTriangle">
              <a:avLst/>
            </a:prstGeom>
            <a:solidFill>
              <a:srgbClr val="1F4E79">
                <a:alpha val="471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 rot="10800000">
              <a:off x="162560" y="163195"/>
              <a:ext cx="11866880" cy="1727835"/>
              <a:chOff x="162560" y="163195"/>
              <a:chExt cx="11866880" cy="1727835"/>
            </a:xfrm>
          </p:grpSpPr>
          <p:sp>
            <p:nvSpPr>
              <p:cNvPr id="14" name="직각 삼각형 13"/>
              <p:cNvSpPr>
                <a:spLocks/>
              </p:cNvSpPr>
              <p:nvPr/>
            </p:nvSpPr>
            <p:spPr>
              <a:xfrm rot="10800000" flipH="1">
                <a:off x="162560" y="163195"/>
                <a:ext cx="11867515" cy="980440"/>
              </a:xfrm>
              <a:prstGeom prst="rtTriangle">
                <a:avLst/>
              </a:prstGeom>
              <a:solidFill>
                <a:srgbClr val="1F4E79">
                  <a:alpha val="4710"/>
                </a:srgb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  <a:cs typeface="+mn-cs"/>
                </a:endParaRPr>
              </a:p>
            </p:txBody>
          </p:sp>
          <p:sp>
            <p:nvSpPr>
              <p:cNvPr id="15" name="직각 삼각형 14"/>
              <p:cNvSpPr>
                <a:spLocks/>
              </p:cNvSpPr>
              <p:nvPr/>
            </p:nvSpPr>
            <p:spPr>
              <a:xfrm rot="10800000" flipH="1">
                <a:off x="163195" y="163195"/>
                <a:ext cx="5062220" cy="1728470"/>
              </a:xfrm>
              <a:prstGeom prst="rtTriangle">
                <a:avLst/>
              </a:prstGeom>
              <a:solidFill>
                <a:srgbClr val="1F4E79">
                  <a:alpha val="4710"/>
                </a:srgb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  <a:cs typeface="+mn-cs"/>
                </a:endParaRPr>
              </a:p>
            </p:txBody>
          </p:sp>
        </p:grpSp>
        <p:sp>
          <p:nvSpPr>
            <p:cNvPr id="18" name="직각 삼각형 17"/>
            <p:cNvSpPr>
              <a:spLocks/>
            </p:cNvSpPr>
            <p:nvPr/>
          </p:nvSpPr>
          <p:spPr>
            <a:xfrm rot="10800000" flipH="1" flipV="1">
              <a:off x="162560" y="5995670"/>
              <a:ext cx="11867515" cy="679450"/>
            </a:xfrm>
            <a:prstGeom prst="rtTriangle">
              <a:avLst/>
            </a:prstGeom>
            <a:solidFill>
              <a:srgbClr val="1F4E79">
                <a:alpha val="471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5" name="직사각형 4"/>
            <p:cNvSpPr>
              <a:spLocks/>
            </p:cNvSpPr>
            <p:nvPr/>
          </p:nvSpPr>
          <p:spPr>
            <a:xfrm>
              <a:off x="351155" y="421640"/>
              <a:ext cx="6974840" cy="461010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dirty="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시스템 모듈 상세 설계 - SW 클래스 다이어그램</a:t>
              </a:r>
            </a:p>
          </p:txBody>
        </p:sp>
      </p:grp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76037D1F-C59C-4291-8A39-41FD3A370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05" y="1026695"/>
            <a:ext cx="11635190" cy="540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8A3681A-1DAD-4E51-96BA-6831BB456125}"/>
              </a:ext>
            </a:extLst>
          </p:cNvPr>
          <p:cNvGrpSpPr/>
          <p:nvPr/>
        </p:nvGrpSpPr>
        <p:grpSpPr>
          <a:xfrm>
            <a:off x="162560" y="163195"/>
            <a:ext cx="11868150" cy="6532245"/>
            <a:chOff x="162560" y="163195"/>
            <a:chExt cx="11868150" cy="6532245"/>
          </a:xfrm>
        </p:grpSpPr>
        <p:sp>
          <p:nvSpPr>
            <p:cNvPr id="4" name="직사각형 3"/>
            <p:cNvSpPr>
              <a:spLocks/>
            </p:cNvSpPr>
            <p:nvPr/>
          </p:nvSpPr>
          <p:spPr>
            <a:xfrm>
              <a:off x="162560" y="163195"/>
              <a:ext cx="11867515" cy="6532245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dirty="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2" name="직각 삼각형 11"/>
            <p:cNvSpPr>
              <a:spLocks/>
            </p:cNvSpPr>
            <p:nvPr/>
          </p:nvSpPr>
          <p:spPr>
            <a:xfrm flipH="1">
              <a:off x="162560" y="5428615"/>
              <a:ext cx="11867515" cy="1246505"/>
            </a:xfrm>
            <a:prstGeom prst="rtTriangle">
              <a:avLst/>
            </a:prstGeom>
            <a:solidFill>
              <a:srgbClr val="1F4E79">
                <a:alpha val="471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직각 삼각형 12"/>
            <p:cNvSpPr>
              <a:spLocks/>
            </p:cNvSpPr>
            <p:nvPr/>
          </p:nvSpPr>
          <p:spPr>
            <a:xfrm flipH="1">
              <a:off x="6887210" y="4131945"/>
              <a:ext cx="5143500" cy="2543175"/>
            </a:xfrm>
            <a:prstGeom prst="rtTriangle">
              <a:avLst/>
            </a:prstGeom>
            <a:solidFill>
              <a:srgbClr val="1F4E79">
                <a:alpha val="471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 rot="10800000">
              <a:off x="162560" y="163195"/>
              <a:ext cx="11866880" cy="1727835"/>
              <a:chOff x="162560" y="163195"/>
              <a:chExt cx="11866880" cy="1727835"/>
            </a:xfrm>
          </p:grpSpPr>
          <p:sp>
            <p:nvSpPr>
              <p:cNvPr id="14" name="직각 삼각형 13"/>
              <p:cNvSpPr>
                <a:spLocks/>
              </p:cNvSpPr>
              <p:nvPr/>
            </p:nvSpPr>
            <p:spPr>
              <a:xfrm rot="10800000" flipH="1">
                <a:off x="162560" y="163195"/>
                <a:ext cx="11867515" cy="980440"/>
              </a:xfrm>
              <a:prstGeom prst="rtTriangle">
                <a:avLst/>
              </a:prstGeom>
              <a:solidFill>
                <a:srgbClr val="1F4E79">
                  <a:alpha val="4710"/>
                </a:srgb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  <a:cs typeface="+mn-cs"/>
                </a:endParaRPr>
              </a:p>
            </p:txBody>
          </p:sp>
          <p:sp>
            <p:nvSpPr>
              <p:cNvPr id="15" name="직각 삼각형 14"/>
              <p:cNvSpPr>
                <a:spLocks/>
              </p:cNvSpPr>
              <p:nvPr/>
            </p:nvSpPr>
            <p:spPr>
              <a:xfrm rot="10800000" flipH="1">
                <a:off x="163195" y="163195"/>
                <a:ext cx="5062220" cy="1728470"/>
              </a:xfrm>
              <a:prstGeom prst="rtTriangle">
                <a:avLst/>
              </a:prstGeom>
              <a:solidFill>
                <a:srgbClr val="1F4E79">
                  <a:alpha val="4710"/>
                </a:srgb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  <a:cs typeface="+mn-cs"/>
                </a:endParaRPr>
              </a:p>
            </p:txBody>
          </p:sp>
        </p:grpSp>
        <p:sp>
          <p:nvSpPr>
            <p:cNvPr id="18" name="직각 삼각형 17"/>
            <p:cNvSpPr>
              <a:spLocks/>
            </p:cNvSpPr>
            <p:nvPr/>
          </p:nvSpPr>
          <p:spPr>
            <a:xfrm rot="10800000" flipH="1" flipV="1">
              <a:off x="162560" y="5995670"/>
              <a:ext cx="11867515" cy="679450"/>
            </a:xfrm>
            <a:prstGeom prst="rtTriangle">
              <a:avLst/>
            </a:prstGeom>
            <a:solidFill>
              <a:srgbClr val="1F4E79">
                <a:alpha val="471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5" name="직사각형 4"/>
            <p:cNvSpPr>
              <a:spLocks/>
            </p:cNvSpPr>
            <p:nvPr/>
          </p:nvSpPr>
          <p:spPr>
            <a:xfrm>
              <a:off x="351154" y="421640"/>
              <a:ext cx="7660331" cy="461665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dirty="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시스템 모듈 상세 설계 - SW 클래스 다이어그램</a:t>
              </a:r>
              <a:r>
                <a:rPr lang="en-US" altLang="ko-KR" sz="2400" dirty="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(</a:t>
              </a:r>
              <a:r>
                <a:rPr lang="ko-KR" altLang="en-US" sz="2400" dirty="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회원</a:t>
              </a:r>
              <a:r>
                <a:rPr lang="en-US" altLang="ko-KR" sz="2400" dirty="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)</a:t>
              </a:r>
              <a:endParaRPr lang="ko-KR" altLang="en-US" sz="2400" dirty="0">
                <a:solidFill>
                  <a:srgbClr val="1F4E79"/>
                </a:solidFill>
                <a:latin typeface="HY견고딕" charset="0"/>
                <a:ea typeface="HY견고딕" charset="0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8F03FC7-4884-4868-B9AC-D164FE81A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55" y="1214118"/>
            <a:ext cx="5143500" cy="49620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2AC37A-3A15-454E-9362-23573DF35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250" y="1312549"/>
            <a:ext cx="5900552" cy="9804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C80CE85-51C8-4E06-803B-88D76A022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615" y="2764320"/>
            <a:ext cx="5900552" cy="9804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E78E9D4-7C4E-464D-9BB9-E1B0AED92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615" y="4142255"/>
            <a:ext cx="5900552" cy="19659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BD6017-E4CB-4632-8B29-488ADE4064CF}"/>
              </a:ext>
            </a:extLst>
          </p:cNvPr>
          <p:cNvSpPr txBox="1"/>
          <p:nvPr/>
        </p:nvSpPr>
        <p:spPr>
          <a:xfrm>
            <a:off x="5780015" y="2237728"/>
            <a:ext cx="3112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로그인을 하기위한 클래스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5AE1B-8388-4B54-A03A-177BCE3572C0}"/>
              </a:ext>
            </a:extLst>
          </p:cNvPr>
          <p:cNvSpPr txBox="1"/>
          <p:nvPr/>
        </p:nvSpPr>
        <p:spPr>
          <a:xfrm>
            <a:off x="5780014" y="3705130"/>
            <a:ext cx="3112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</a:t>
            </a:r>
            <a:r>
              <a:rPr lang="ko-KR" altLang="en-US" sz="1400" dirty="0"/>
              <a:t>회원 등록을 위한 클래스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5CEA58-B329-467C-95E3-69D24D9227BB}"/>
              </a:ext>
            </a:extLst>
          </p:cNvPr>
          <p:cNvSpPr txBox="1"/>
          <p:nvPr/>
        </p:nvSpPr>
        <p:spPr>
          <a:xfrm>
            <a:off x="5682615" y="6108532"/>
            <a:ext cx="3838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아이디</a:t>
            </a:r>
            <a:r>
              <a:rPr lang="en-US" altLang="ko-KR" sz="1400" dirty="0"/>
              <a:t>, </a:t>
            </a:r>
            <a:r>
              <a:rPr lang="ko-KR" altLang="en-US" sz="1400" dirty="0"/>
              <a:t>비밀번호를 찾기 위한 클래스</a:t>
            </a:r>
          </a:p>
        </p:txBody>
      </p:sp>
    </p:spTree>
    <p:extLst>
      <p:ext uri="{BB962C8B-B14F-4D97-AF65-F5344CB8AC3E}">
        <p14:creationId xmlns:p14="http://schemas.microsoft.com/office/powerpoint/2010/main" val="368464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8A3681A-1DAD-4E51-96BA-6831BB456125}"/>
              </a:ext>
            </a:extLst>
          </p:cNvPr>
          <p:cNvGrpSpPr/>
          <p:nvPr/>
        </p:nvGrpSpPr>
        <p:grpSpPr>
          <a:xfrm>
            <a:off x="162560" y="163195"/>
            <a:ext cx="11868150" cy="6532245"/>
            <a:chOff x="162560" y="163195"/>
            <a:chExt cx="11868150" cy="6532245"/>
          </a:xfrm>
        </p:grpSpPr>
        <p:sp>
          <p:nvSpPr>
            <p:cNvPr id="4" name="직사각형 3"/>
            <p:cNvSpPr>
              <a:spLocks/>
            </p:cNvSpPr>
            <p:nvPr/>
          </p:nvSpPr>
          <p:spPr>
            <a:xfrm>
              <a:off x="162560" y="163195"/>
              <a:ext cx="11867515" cy="6532245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dirty="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2" name="직각 삼각형 11"/>
            <p:cNvSpPr>
              <a:spLocks/>
            </p:cNvSpPr>
            <p:nvPr/>
          </p:nvSpPr>
          <p:spPr>
            <a:xfrm flipH="1">
              <a:off x="162560" y="5428615"/>
              <a:ext cx="11867515" cy="1246505"/>
            </a:xfrm>
            <a:prstGeom prst="rtTriangle">
              <a:avLst/>
            </a:prstGeom>
            <a:solidFill>
              <a:srgbClr val="1F4E79">
                <a:alpha val="471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직각 삼각형 12"/>
            <p:cNvSpPr>
              <a:spLocks/>
            </p:cNvSpPr>
            <p:nvPr/>
          </p:nvSpPr>
          <p:spPr>
            <a:xfrm flipH="1">
              <a:off x="6887210" y="4131945"/>
              <a:ext cx="5143500" cy="2543175"/>
            </a:xfrm>
            <a:prstGeom prst="rtTriangle">
              <a:avLst/>
            </a:prstGeom>
            <a:solidFill>
              <a:srgbClr val="1F4E79">
                <a:alpha val="471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 rot="10800000">
              <a:off x="162560" y="163195"/>
              <a:ext cx="11866880" cy="1727835"/>
              <a:chOff x="162560" y="163195"/>
              <a:chExt cx="11866880" cy="1727835"/>
            </a:xfrm>
          </p:grpSpPr>
          <p:sp>
            <p:nvSpPr>
              <p:cNvPr id="14" name="직각 삼각형 13"/>
              <p:cNvSpPr>
                <a:spLocks/>
              </p:cNvSpPr>
              <p:nvPr/>
            </p:nvSpPr>
            <p:spPr>
              <a:xfrm rot="10800000" flipH="1">
                <a:off x="162560" y="163195"/>
                <a:ext cx="11867515" cy="980440"/>
              </a:xfrm>
              <a:prstGeom prst="rtTriangle">
                <a:avLst/>
              </a:prstGeom>
              <a:solidFill>
                <a:srgbClr val="1F4E79">
                  <a:alpha val="4710"/>
                </a:srgb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  <a:cs typeface="+mn-cs"/>
                </a:endParaRPr>
              </a:p>
            </p:txBody>
          </p:sp>
          <p:sp>
            <p:nvSpPr>
              <p:cNvPr id="15" name="직각 삼각형 14"/>
              <p:cNvSpPr>
                <a:spLocks/>
              </p:cNvSpPr>
              <p:nvPr/>
            </p:nvSpPr>
            <p:spPr>
              <a:xfrm rot="10800000" flipH="1">
                <a:off x="163195" y="163195"/>
                <a:ext cx="5062220" cy="1728470"/>
              </a:xfrm>
              <a:prstGeom prst="rtTriangle">
                <a:avLst/>
              </a:prstGeom>
              <a:solidFill>
                <a:srgbClr val="1F4E79">
                  <a:alpha val="4710"/>
                </a:srgb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  <a:cs typeface="+mn-cs"/>
                </a:endParaRPr>
              </a:p>
            </p:txBody>
          </p:sp>
        </p:grpSp>
        <p:sp>
          <p:nvSpPr>
            <p:cNvPr id="18" name="직각 삼각형 17"/>
            <p:cNvSpPr>
              <a:spLocks/>
            </p:cNvSpPr>
            <p:nvPr/>
          </p:nvSpPr>
          <p:spPr>
            <a:xfrm rot="10800000" flipH="1" flipV="1">
              <a:off x="162560" y="5995670"/>
              <a:ext cx="11867515" cy="679450"/>
            </a:xfrm>
            <a:prstGeom prst="rtTriangle">
              <a:avLst/>
            </a:prstGeom>
            <a:solidFill>
              <a:srgbClr val="1F4E79">
                <a:alpha val="471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5" name="직사각형 4"/>
            <p:cNvSpPr>
              <a:spLocks/>
            </p:cNvSpPr>
            <p:nvPr/>
          </p:nvSpPr>
          <p:spPr>
            <a:xfrm>
              <a:off x="351155" y="421640"/>
              <a:ext cx="7735832" cy="461665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dirty="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시스템 모듈 상세 설계 - SW 클래스 다이어그램</a:t>
              </a:r>
              <a:r>
                <a:rPr lang="en-US" altLang="ko-KR" sz="2400" dirty="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(</a:t>
              </a:r>
              <a:r>
                <a:rPr lang="ko-KR" altLang="en-US" sz="2400" dirty="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회원</a:t>
              </a:r>
              <a:r>
                <a:rPr lang="en-US" altLang="ko-KR" sz="2400" dirty="0">
                  <a:solidFill>
                    <a:srgbClr val="1F4E79"/>
                  </a:solidFill>
                  <a:latin typeface="HY견고딕" charset="0"/>
                  <a:ea typeface="HY견고딕" charset="0"/>
                </a:rPr>
                <a:t>)</a:t>
              </a:r>
              <a:endParaRPr lang="ko-KR" altLang="en-US" sz="2400" dirty="0">
                <a:solidFill>
                  <a:srgbClr val="1F4E79"/>
                </a:solidFill>
                <a:latin typeface="HY견고딕" charset="0"/>
                <a:ea typeface="HY견고딕" charset="0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B42B28C-9E47-4C59-844C-AE42B781E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29" y="1203642"/>
            <a:ext cx="5195387" cy="19840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B87E3F-EB53-4C25-B23C-1048D644F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284" y="1168500"/>
            <a:ext cx="5467987" cy="46662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81C0412-087B-472F-AB06-D90366ABB7F0}"/>
              </a:ext>
            </a:extLst>
          </p:cNvPr>
          <p:cNvSpPr txBox="1"/>
          <p:nvPr/>
        </p:nvSpPr>
        <p:spPr>
          <a:xfrm>
            <a:off x="591661" y="3187700"/>
            <a:ext cx="4492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DTO</a:t>
            </a:r>
            <a:r>
              <a:rPr lang="ko-KR" altLang="en-US" sz="1400" dirty="0"/>
              <a:t> 클래스를 사용해 </a:t>
            </a:r>
            <a:r>
              <a:rPr lang="en-US" altLang="ko-KR" sz="1400" dirty="0"/>
              <a:t>DB</a:t>
            </a:r>
            <a:r>
              <a:rPr lang="ko-KR" altLang="en-US" sz="1400" dirty="0"/>
              <a:t>에 연결하는 클래스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40EB4D-BC59-48D9-80D3-8DBBDF40F179}"/>
              </a:ext>
            </a:extLst>
          </p:cNvPr>
          <p:cNvSpPr txBox="1"/>
          <p:nvPr/>
        </p:nvSpPr>
        <p:spPr>
          <a:xfrm>
            <a:off x="6095682" y="5826393"/>
            <a:ext cx="4575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DB</a:t>
            </a:r>
            <a:r>
              <a:rPr lang="ko-KR" altLang="en-US" sz="1400" dirty="0"/>
              <a:t> </a:t>
            </a:r>
            <a:r>
              <a:rPr lang="en-US" altLang="ko-KR" sz="1400" dirty="0"/>
              <a:t>user </a:t>
            </a:r>
            <a:r>
              <a:rPr lang="ko-KR" altLang="en-US" sz="1400" dirty="0"/>
              <a:t>테이블에 있는 데이터를 담는 클래스</a:t>
            </a:r>
          </a:p>
        </p:txBody>
      </p:sp>
    </p:spTree>
    <p:extLst>
      <p:ext uri="{BB962C8B-B14F-4D97-AF65-F5344CB8AC3E}">
        <p14:creationId xmlns:p14="http://schemas.microsoft.com/office/powerpoint/2010/main" val="231399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Pages>24</Pages>
  <Words>1111</Words>
  <Characters>0</Characters>
  <Application>Microsoft Office PowerPoint</Application>
  <DocSecurity>0</DocSecurity>
  <PresentationFormat>와이드스크린</PresentationFormat>
  <Lines>0</Lines>
  <Paragraphs>213</Paragraphs>
  <Slides>33</Slides>
  <Notes>0</Notes>
  <HiddenSlides>0</HiddenSlides>
  <MMClips>13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8" baseType="lpstr">
      <vt:lpstr>HY견고딕</vt:lpstr>
      <vt:lpstr>맑은 고딕</vt:lpstr>
      <vt:lpstr>Arial</vt:lpstr>
      <vt:lpstr>Impact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이태웅</dc:creator>
  <cp:lastModifiedBy>민 성홍</cp:lastModifiedBy>
  <cp:revision>28</cp:revision>
  <dcterms:modified xsi:type="dcterms:W3CDTF">2020-03-02T12:03:34Z</dcterms:modified>
</cp:coreProperties>
</file>